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1" r:id="rId4"/>
  </p:sldMasterIdLst>
  <p:sldIdLst>
    <p:sldId id="265" r:id="rId5"/>
    <p:sldId id="278" r:id="rId6"/>
    <p:sldId id="293" r:id="rId7"/>
    <p:sldId id="280" r:id="rId8"/>
    <p:sldId id="294" r:id="rId9"/>
    <p:sldId id="283" r:id="rId10"/>
    <p:sldId id="295" r:id="rId11"/>
    <p:sldId id="285" r:id="rId12"/>
    <p:sldId id="296" r:id="rId13"/>
    <p:sldId id="297" r:id="rId14"/>
    <p:sldId id="298" r:id="rId15"/>
    <p:sldId id="300" r:id="rId16"/>
    <p:sldId id="299" r:id="rId17"/>
    <p:sldId id="303" r:id="rId18"/>
    <p:sldId id="301" r:id="rId19"/>
    <p:sldId id="30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B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C27803-DCFB-4CB6-8A66-06A87BF59FBC}" v="606" dt="2022-10-27T14:20:42.7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67" autoAdjust="0"/>
    <p:restoredTop sz="94660"/>
  </p:normalViewPr>
  <p:slideViewPr>
    <p:cSldViewPr snapToGrid="0">
      <p:cViewPr varScale="1">
        <p:scale>
          <a:sx n="113" d="100"/>
          <a:sy n="113" d="100"/>
        </p:scale>
        <p:origin x="48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tiff>
</file>

<file path=ppt/media/image10.png>
</file>

<file path=ppt/media/image11.png>
</file>

<file path=ppt/media/image12.png>
</file>

<file path=ppt/media/image13.tiff>
</file>

<file path=ppt/media/image14.tiff>
</file>

<file path=ppt/media/image15.tiff>
</file>

<file path=ppt/media/image16.tiff>
</file>

<file path=ppt/media/image17.tiff>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2EA19-44A6-4190-A36A-D3FDF0EA38F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EE825BA-4AA2-453C-BCC0-B5B5BE4B44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268CCF3-4B5A-4BF4-8229-B1726F75F681}"/>
              </a:ext>
            </a:extLst>
          </p:cNvPr>
          <p:cNvSpPr>
            <a:spLocks noGrp="1"/>
          </p:cNvSpPr>
          <p:nvPr>
            <p:ph type="dt" sz="half" idx="10"/>
          </p:nvPr>
        </p:nvSpPr>
        <p:spPr/>
        <p:txBody>
          <a:bodyPr/>
          <a:lstStyle/>
          <a:p>
            <a:fld id="{83BB5E8A-4BBD-4678-BAB3-3CD6E70DBBE5}" type="datetimeFigureOut">
              <a:rPr lang="en-US" smtClean="0"/>
              <a:t>12/17/22</a:t>
            </a:fld>
            <a:endParaRPr lang="en-US"/>
          </a:p>
        </p:txBody>
      </p:sp>
      <p:sp>
        <p:nvSpPr>
          <p:cNvPr id="5" name="Footer Placeholder 4">
            <a:extLst>
              <a:ext uri="{FF2B5EF4-FFF2-40B4-BE49-F238E27FC236}">
                <a16:creationId xmlns:a16="http://schemas.microsoft.com/office/drawing/2014/main" id="{476990F4-779B-41EA-BD55-4CB1521E6C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2C8632-477E-4764-9A1C-B31FDB080A55}"/>
              </a:ext>
            </a:extLst>
          </p:cNvPr>
          <p:cNvSpPr>
            <a:spLocks noGrp="1"/>
          </p:cNvSpPr>
          <p:nvPr>
            <p:ph type="sldNum" sz="quarter" idx="12"/>
          </p:nvPr>
        </p:nvSpPr>
        <p:spPr/>
        <p:txBody>
          <a:bodyPr/>
          <a:lstStyle/>
          <a:p>
            <a:fld id="{F1C2D859-A276-4308-8464-1B30D96A6BCA}" type="slidenum">
              <a:rPr lang="en-US" smtClean="0"/>
              <a:t>‹#›</a:t>
            </a:fld>
            <a:endParaRPr lang="en-US"/>
          </a:p>
        </p:txBody>
      </p:sp>
    </p:spTree>
    <p:extLst>
      <p:ext uri="{BB962C8B-B14F-4D97-AF65-F5344CB8AC3E}">
        <p14:creationId xmlns:p14="http://schemas.microsoft.com/office/powerpoint/2010/main" val="32440418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50069-D06C-488B-8441-599B6F06A5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C5B5140-29BF-48E2-AFD3-E24DEC3F5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0CB174-C728-4096-A6C1-BBAE6EC17FAA}"/>
              </a:ext>
            </a:extLst>
          </p:cNvPr>
          <p:cNvSpPr>
            <a:spLocks noGrp="1"/>
          </p:cNvSpPr>
          <p:nvPr>
            <p:ph type="dt" sz="half" idx="10"/>
          </p:nvPr>
        </p:nvSpPr>
        <p:spPr/>
        <p:txBody>
          <a:bodyPr/>
          <a:lstStyle/>
          <a:p>
            <a:fld id="{83BB5E8A-4BBD-4678-BAB3-3CD6E70DBBE5}" type="datetimeFigureOut">
              <a:rPr lang="en-US" smtClean="0"/>
              <a:t>12/17/22</a:t>
            </a:fld>
            <a:endParaRPr lang="en-US"/>
          </a:p>
        </p:txBody>
      </p:sp>
      <p:sp>
        <p:nvSpPr>
          <p:cNvPr id="5" name="Footer Placeholder 4">
            <a:extLst>
              <a:ext uri="{FF2B5EF4-FFF2-40B4-BE49-F238E27FC236}">
                <a16:creationId xmlns:a16="http://schemas.microsoft.com/office/drawing/2014/main" id="{DB97987E-099F-4703-8621-F49B6184A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238671-D93D-4599-82F9-F4CDCDD9EFF9}"/>
              </a:ext>
            </a:extLst>
          </p:cNvPr>
          <p:cNvSpPr>
            <a:spLocks noGrp="1"/>
          </p:cNvSpPr>
          <p:nvPr>
            <p:ph type="sldNum" sz="quarter" idx="12"/>
          </p:nvPr>
        </p:nvSpPr>
        <p:spPr/>
        <p:txBody>
          <a:bodyPr/>
          <a:lstStyle/>
          <a:p>
            <a:fld id="{F1C2D859-A276-4308-8464-1B30D96A6BCA}" type="slidenum">
              <a:rPr lang="en-US" smtClean="0"/>
              <a:t>‹#›</a:t>
            </a:fld>
            <a:endParaRPr lang="en-US"/>
          </a:p>
        </p:txBody>
      </p:sp>
    </p:spTree>
    <p:extLst>
      <p:ext uri="{BB962C8B-B14F-4D97-AF65-F5344CB8AC3E}">
        <p14:creationId xmlns:p14="http://schemas.microsoft.com/office/powerpoint/2010/main" val="11683038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318A9F-6A89-4426-B1A1-2B07723833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5FDD68-AE9F-4B0D-B9C7-319F8CC0EF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D45C62-FD86-4F6E-890E-154F67C2C94B}"/>
              </a:ext>
            </a:extLst>
          </p:cNvPr>
          <p:cNvSpPr>
            <a:spLocks noGrp="1"/>
          </p:cNvSpPr>
          <p:nvPr>
            <p:ph type="dt" sz="half" idx="10"/>
          </p:nvPr>
        </p:nvSpPr>
        <p:spPr/>
        <p:txBody>
          <a:bodyPr/>
          <a:lstStyle/>
          <a:p>
            <a:fld id="{83BB5E8A-4BBD-4678-BAB3-3CD6E70DBBE5}" type="datetimeFigureOut">
              <a:rPr lang="en-US" smtClean="0"/>
              <a:t>12/17/22</a:t>
            </a:fld>
            <a:endParaRPr lang="en-US"/>
          </a:p>
        </p:txBody>
      </p:sp>
      <p:sp>
        <p:nvSpPr>
          <p:cNvPr id="5" name="Footer Placeholder 4">
            <a:extLst>
              <a:ext uri="{FF2B5EF4-FFF2-40B4-BE49-F238E27FC236}">
                <a16:creationId xmlns:a16="http://schemas.microsoft.com/office/drawing/2014/main" id="{C415859E-6EF0-4A2C-B447-6A4BC064F5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F842FD-941A-4BC1-92AE-D1CDF353906E}"/>
              </a:ext>
            </a:extLst>
          </p:cNvPr>
          <p:cNvSpPr>
            <a:spLocks noGrp="1"/>
          </p:cNvSpPr>
          <p:nvPr>
            <p:ph type="sldNum" sz="quarter" idx="12"/>
          </p:nvPr>
        </p:nvSpPr>
        <p:spPr/>
        <p:txBody>
          <a:bodyPr/>
          <a:lstStyle/>
          <a:p>
            <a:fld id="{F1C2D859-A276-4308-8464-1B30D96A6BCA}" type="slidenum">
              <a:rPr lang="en-US" smtClean="0"/>
              <a:t>‹#›</a:t>
            </a:fld>
            <a:endParaRPr lang="en-US"/>
          </a:p>
        </p:txBody>
      </p:sp>
    </p:spTree>
    <p:extLst>
      <p:ext uri="{BB962C8B-B14F-4D97-AF65-F5344CB8AC3E}">
        <p14:creationId xmlns:p14="http://schemas.microsoft.com/office/powerpoint/2010/main" val="1449282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D385C-3BF9-4202-BE49-780F70F729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93100-3DAD-40B8-BAC6-8E52A074AC5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623DF-B6F7-451E-8454-B3CA38872503}"/>
              </a:ext>
            </a:extLst>
          </p:cNvPr>
          <p:cNvSpPr>
            <a:spLocks noGrp="1"/>
          </p:cNvSpPr>
          <p:nvPr>
            <p:ph type="dt" sz="half" idx="10"/>
          </p:nvPr>
        </p:nvSpPr>
        <p:spPr/>
        <p:txBody>
          <a:bodyPr/>
          <a:lstStyle/>
          <a:p>
            <a:fld id="{83BB5E8A-4BBD-4678-BAB3-3CD6E70DBBE5}" type="datetimeFigureOut">
              <a:rPr lang="en-US" smtClean="0"/>
              <a:t>12/17/22</a:t>
            </a:fld>
            <a:endParaRPr lang="en-US"/>
          </a:p>
        </p:txBody>
      </p:sp>
      <p:sp>
        <p:nvSpPr>
          <p:cNvPr id="5" name="Footer Placeholder 4">
            <a:extLst>
              <a:ext uri="{FF2B5EF4-FFF2-40B4-BE49-F238E27FC236}">
                <a16:creationId xmlns:a16="http://schemas.microsoft.com/office/drawing/2014/main" id="{9E058539-FF5B-43F9-91B2-8F9105348D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600801-087E-4FA6-B625-DD46D90D9592}"/>
              </a:ext>
            </a:extLst>
          </p:cNvPr>
          <p:cNvSpPr>
            <a:spLocks noGrp="1"/>
          </p:cNvSpPr>
          <p:nvPr>
            <p:ph type="sldNum" sz="quarter" idx="12"/>
          </p:nvPr>
        </p:nvSpPr>
        <p:spPr/>
        <p:txBody>
          <a:bodyPr/>
          <a:lstStyle/>
          <a:p>
            <a:fld id="{F1C2D859-A276-4308-8464-1B30D96A6BCA}" type="slidenum">
              <a:rPr lang="en-US" smtClean="0"/>
              <a:t>‹#›</a:t>
            </a:fld>
            <a:endParaRPr lang="en-US"/>
          </a:p>
        </p:txBody>
      </p:sp>
    </p:spTree>
    <p:extLst>
      <p:ext uri="{BB962C8B-B14F-4D97-AF65-F5344CB8AC3E}">
        <p14:creationId xmlns:p14="http://schemas.microsoft.com/office/powerpoint/2010/main" val="2043176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D9B38-0695-47FE-9447-C0ABB2A0B8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BEE32E2-C190-4C28-BCFC-40A5B30FF5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E121C1-1A2D-42AC-B402-26FDC427D759}"/>
              </a:ext>
            </a:extLst>
          </p:cNvPr>
          <p:cNvSpPr>
            <a:spLocks noGrp="1"/>
          </p:cNvSpPr>
          <p:nvPr>
            <p:ph type="dt" sz="half" idx="10"/>
          </p:nvPr>
        </p:nvSpPr>
        <p:spPr/>
        <p:txBody>
          <a:bodyPr/>
          <a:lstStyle/>
          <a:p>
            <a:fld id="{83BB5E8A-4BBD-4678-BAB3-3CD6E70DBBE5}" type="datetimeFigureOut">
              <a:rPr lang="en-US" smtClean="0"/>
              <a:t>12/17/22</a:t>
            </a:fld>
            <a:endParaRPr lang="en-US"/>
          </a:p>
        </p:txBody>
      </p:sp>
      <p:sp>
        <p:nvSpPr>
          <p:cNvPr id="5" name="Footer Placeholder 4">
            <a:extLst>
              <a:ext uri="{FF2B5EF4-FFF2-40B4-BE49-F238E27FC236}">
                <a16:creationId xmlns:a16="http://schemas.microsoft.com/office/drawing/2014/main" id="{C7FD4010-5439-4B49-9759-4262CFD2C4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BB2BC8-34BE-4637-B5A5-F2055B4A2094}"/>
              </a:ext>
            </a:extLst>
          </p:cNvPr>
          <p:cNvSpPr>
            <a:spLocks noGrp="1"/>
          </p:cNvSpPr>
          <p:nvPr>
            <p:ph type="sldNum" sz="quarter" idx="12"/>
          </p:nvPr>
        </p:nvSpPr>
        <p:spPr/>
        <p:txBody>
          <a:bodyPr/>
          <a:lstStyle/>
          <a:p>
            <a:fld id="{F1C2D859-A276-4308-8464-1B30D96A6BCA}" type="slidenum">
              <a:rPr lang="en-US" smtClean="0"/>
              <a:t>‹#›</a:t>
            </a:fld>
            <a:endParaRPr lang="en-US"/>
          </a:p>
        </p:txBody>
      </p:sp>
    </p:spTree>
    <p:extLst>
      <p:ext uri="{BB962C8B-B14F-4D97-AF65-F5344CB8AC3E}">
        <p14:creationId xmlns:p14="http://schemas.microsoft.com/office/powerpoint/2010/main" val="530941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00249-6928-48DE-9A8A-731016D513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B41F83-0CBA-40DE-B066-90C2E72CF1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5908FEB-1705-4AFC-AF40-C1243F74D53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B85497-79F4-45B9-95C4-6826EBD17F08}"/>
              </a:ext>
            </a:extLst>
          </p:cNvPr>
          <p:cNvSpPr>
            <a:spLocks noGrp="1"/>
          </p:cNvSpPr>
          <p:nvPr>
            <p:ph type="dt" sz="half" idx="10"/>
          </p:nvPr>
        </p:nvSpPr>
        <p:spPr/>
        <p:txBody>
          <a:bodyPr/>
          <a:lstStyle/>
          <a:p>
            <a:fld id="{83BB5E8A-4BBD-4678-BAB3-3CD6E70DBBE5}" type="datetimeFigureOut">
              <a:rPr lang="en-US" smtClean="0"/>
              <a:t>12/17/22</a:t>
            </a:fld>
            <a:endParaRPr lang="en-US"/>
          </a:p>
        </p:txBody>
      </p:sp>
      <p:sp>
        <p:nvSpPr>
          <p:cNvPr id="6" name="Footer Placeholder 5">
            <a:extLst>
              <a:ext uri="{FF2B5EF4-FFF2-40B4-BE49-F238E27FC236}">
                <a16:creationId xmlns:a16="http://schemas.microsoft.com/office/drawing/2014/main" id="{757C700E-0E08-4D25-B5F2-EB99CF8211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316BD8-E967-4592-8DAC-0679EEB6D762}"/>
              </a:ext>
            </a:extLst>
          </p:cNvPr>
          <p:cNvSpPr>
            <a:spLocks noGrp="1"/>
          </p:cNvSpPr>
          <p:nvPr>
            <p:ph type="sldNum" sz="quarter" idx="12"/>
          </p:nvPr>
        </p:nvSpPr>
        <p:spPr/>
        <p:txBody>
          <a:bodyPr/>
          <a:lstStyle/>
          <a:p>
            <a:fld id="{F1C2D859-A276-4308-8464-1B30D96A6BCA}" type="slidenum">
              <a:rPr lang="en-US" smtClean="0"/>
              <a:t>‹#›</a:t>
            </a:fld>
            <a:endParaRPr lang="en-US"/>
          </a:p>
        </p:txBody>
      </p:sp>
    </p:spTree>
    <p:extLst>
      <p:ext uri="{BB962C8B-B14F-4D97-AF65-F5344CB8AC3E}">
        <p14:creationId xmlns:p14="http://schemas.microsoft.com/office/powerpoint/2010/main" val="936923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05EEE-390D-42FB-8E37-C04D47437D3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9222561-3A83-432F-9175-9F73AD53C8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0F6633-0B3D-433A-883B-CFA3EECD2BE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14DCBB-6991-4434-99ED-331D123744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47960D-BC6E-4D09-8E1D-C65442084D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D6E79F-0121-4211-BA57-23EF998F03ED}"/>
              </a:ext>
            </a:extLst>
          </p:cNvPr>
          <p:cNvSpPr>
            <a:spLocks noGrp="1"/>
          </p:cNvSpPr>
          <p:nvPr>
            <p:ph type="dt" sz="half" idx="10"/>
          </p:nvPr>
        </p:nvSpPr>
        <p:spPr/>
        <p:txBody>
          <a:bodyPr/>
          <a:lstStyle/>
          <a:p>
            <a:fld id="{83BB5E8A-4BBD-4678-BAB3-3CD6E70DBBE5}" type="datetimeFigureOut">
              <a:rPr lang="en-US" smtClean="0"/>
              <a:t>12/17/22</a:t>
            </a:fld>
            <a:endParaRPr lang="en-US"/>
          </a:p>
        </p:txBody>
      </p:sp>
      <p:sp>
        <p:nvSpPr>
          <p:cNvPr id="8" name="Footer Placeholder 7">
            <a:extLst>
              <a:ext uri="{FF2B5EF4-FFF2-40B4-BE49-F238E27FC236}">
                <a16:creationId xmlns:a16="http://schemas.microsoft.com/office/drawing/2014/main" id="{2A62406E-C936-4840-A913-CF9056AACB3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B810D74-6551-4040-AB35-90906059D91E}"/>
              </a:ext>
            </a:extLst>
          </p:cNvPr>
          <p:cNvSpPr>
            <a:spLocks noGrp="1"/>
          </p:cNvSpPr>
          <p:nvPr>
            <p:ph type="sldNum" sz="quarter" idx="12"/>
          </p:nvPr>
        </p:nvSpPr>
        <p:spPr/>
        <p:txBody>
          <a:bodyPr/>
          <a:lstStyle/>
          <a:p>
            <a:fld id="{F1C2D859-A276-4308-8464-1B30D96A6BCA}" type="slidenum">
              <a:rPr lang="en-US" smtClean="0"/>
              <a:t>‹#›</a:t>
            </a:fld>
            <a:endParaRPr lang="en-US"/>
          </a:p>
        </p:txBody>
      </p:sp>
    </p:spTree>
    <p:extLst>
      <p:ext uri="{BB962C8B-B14F-4D97-AF65-F5344CB8AC3E}">
        <p14:creationId xmlns:p14="http://schemas.microsoft.com/office/powerpoint/2010/main" val="37503843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5C499-DC83-4C2B-BE51-1563BBEF4AA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14136A-10C6-47FA-B407-78B887B836AB}"/>
              </a:ext>
            </a:extLst>
          </p:cNvPr>
          <p:cNvSpPr>
            <a:spLocks noGrp="1"/>
          </p:cNvSpPr>
          <p:nvPr>
            <p:ph type="dt" sz="half" idx="10"/>
          </p:nvPr>
        </p:nvSpPr>
        <p:spPr/>
        <p:txBody>
          <a:bodyPr/>
          <a:lstStyle/>
          <a:p>
            <a:fld id="{83BB5E8A-4BBD-4678-BAB3-3CD6E70DBBE5}" type="datetimeFigureOut">
              <a:rPr lang="en-US" smtClean="0"/>
              <a:t>12/17/22</a:t>
            </a:fld>
            <a:endParaRPr lang="en-US"/>
          </a:p>
        </p:txBody>
      </p:sp>
      <p:sp>
        <p:nvSpPr>
          <p:cNvPr id="4" name="Footer Placeholder 3">
            <a:extLst>
              <a:ext uri="{FF2B5EF4-FFF2-40B4-BE49-F238E27FC236}">
                <a16:creationId xmlns:a16="http://schemas.microsoft.com/office/drawing/2014/main" id="{21FC5EBB-1BE9-40CB-A176-7D12E445DDF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D8F8943-639C-4A24-A4A0-20014E2D7102}"/>
              </a:ext>
            </a:extLst>
          </p:cNvPr>
          <p:cNvSpPr>
            <a:spLocks noGrp="1"/>
          </p:cNvSpPr>
          <p:nvPr>
            <p:ph type="sldNum" sz="quarter" idx="12"/>
          </p:nvPr>
        </p:nvSpPr>
        <p:spPr/>
        <p:txBody>
          <a:bodyPr/>
          <a:lstStyle/>
          <a:p>
            <a:fld id="{F1C2D859-A276-4308-8464-1B30D96A6BCA}" type="slidenum">
              <a:rPr lang="en-US" smtClean="0"/>
              <a:t>‹#›</a:t>
            </a:fld>
            <a:endParaRPr lang="en-US"/>
          </a:p>
        </p:txBody>
      </p:sp>
    </p:spTree>
    <p:extLst>
      <p:ext uri="{BB962C8B-B14F-4D97-AF65-F5344CB8AC3E}">
        <p14:creationId xmlns:p14="http://schemas.microsoft.com/office/powerpoint/2010/main" val="4168189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5BFEFE-86A5-4018-A2E2-A94FD02CEAF6}"/>
              </a:ext>
            </a:extLst>
          </p:cNvPr>
          <p:cNvSpPr>
            <a:spLocks noGrp="1"/>
          </p:cNvSpPr>
          <p:nvPr>
            <p:ph type="dt" sz="half" idx="10"/>
          </p:nvPr>
        </p:nvSpPr>
        <p:spPr/>
        <p:txBody>
          <a:bodyPr/>
          <a:lstStyle/>
          <a:p>
            <a:fld id="{83BB5E8A-4BBD-4678-BAB3-3CD6E70DBBE5}" type="datetimeFigureOut">
              <a:rPr lang="en-US" smtClean="0"/>
              <a:t>12/17/22</a:t>
            </a:fld>
            <a:endParaRPr lang="en-US"/>
          </a:p>
        </p:txBody>
      </p:sp>
      <p:sp>
        <p:nvSpPr>
          <p:cNvPr id="3" name="Footer Placeholder 2">
            <a:extLst>
              <a:ext uri="{FF2B5EF4-FFF2-40B4-BE49-F238E27FC236}">
                <a16:creationId xmlns:a16="http://schemas.microsoft.com/office/drawing/2014/main" id="{F85506AB-0242-45D4-9BD1-9A6DCD2341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ECA1B9-0772-4645-91A4-5EE9901F052D}"/>
              </a:ext>
            </a:extLst>
          </p:cNvPr>
          <p:cNvSpPr>
            <a:spLocks noGrp="1"/>
          </p:cNvSpPr>
          <p:nvPr>
            <p:ph type="sldNum" sz="quarter" idx="12"/>
          </p:nvPr>
        </p:nvSpPr>
        <p:spPr/>
        <p:txBody>
          <a:bodyPr/>
          <a:lstStyle/>
          <a:p>
            <a:fld id="{F1C2D859-A276-4308-8464-1B30D96A6BCA}" type="slidenum">
              <a:rPr lang="en-US" smtClean="0"/>
              <a:t>‹#›</a:t>
            </a:fld>
            <a:endParaRPr lang="en-US"/>
          </a:p>
        </p:txBody>
      </p:sp>
    </p:spTree>
    <p:extLst>
      <p:ext uri="{BB962C8B-B14F-4D97-AF65-F5344CB8AC3E}">
        <p14:creationId xmlns:p14="http://schemas.microsoft.com/office/powerpoint/2010/main" val="3959682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48715-0772-44C2-BF3C-3E9C23599B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B7F943A-CBA3-4D6A-BC7B-C5555988F7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2A0A0E-BE15-41B7-A12C-CB2E3EA84E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DFFA66-8D78-489F-A200-54CF7F9E1DC2}"/>
              </a:ext>
            </a:extLst>
          </p:cNvPr>
          <p:cNvSpPr>
            <a:spLocks noGrp="1"/>
          </p:cNvSpPr>
          <p:nvPr>
            <p:ph type="dt" sz="half" idx="10"/>
          </p:nvPr>
        </p:nvSpPr>
        <p:spPr/>
        <p:txBody>
          <a:bodyPr/>
          <a:lstStyle/>
          <a:p>
            <a:fld id="{83BB5E8A-4BBD-4678-BAB3-3CD6E70DBBE5}" type="datetimeFigureOut">
              <a:rPr lang="en-US" smtClean="0"/>
              <a:t>12/17/22</a:t>
            </a:fld>
            <a:endParaRPr lang="en-US"/>
          </a:p>
        </p:txBody>
      </p:sp>
      <p:sp>
        <p:nvSpPr>
          <p:cNvPr id="6" name="Footer Placeholder 5">
            <a:extLst>
              <a:ext uri="{FF2B5EF4-FFF2-40B4-BE49-F238E27FC236}">
                <a16:creationId xmlns:a16="http://schemas.microsoft.com/office/drawing/2014/main" id="{A0CB9FE8-12A8-41F3-8840-C5D9BD1DE9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38E758-40DD-4412-9FD4-5ECFA16F961A}"/>
              </a:ext>
            </a:extLst>
          </p:cNvPr>
          <p:cNvSpPr>
            <a:spLocks noGrp="1"/>
          </p:cNvSpPr>
          <p:nvPr>
            <p:ph type="sldNum" sz="quarter" idx="12"/>
          </p:nvPr>
        </p:nvSpPr>
        <p:spPr/>
        <p:txBody>
          <a:bodyPr/>
          <a:lstStyle/>
          <a:p>
            <a:fld id="{F1C2D859-A276-4308-8464-1B30D96A6BCA}" type="slidenum">
              <a:rPr lang="en-US" smtClean="0"/>
              <a:t>‹#›</a:t>
            </a:fld>
            <a:endParaRPr lang="en-US"/>
          </a:p>
        </p:txBody>
      </p:sp>
    </p:spTree>
    <p:extLst>
      <p:ext uri="{BB962C8B-B14F-4D97-AF65-F5344CB8AC3E}">
        <p14:creationId xmlns:p14="http://schemas.microsoft.com/office/powerpoint/2010/main" val="2575488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18D57-1BF1-409D-B9BC-6691FD2102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6F1DE2-13A7-47E1-B2AF-202C70278B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3B12B3-9A55-4D6D-973F-6299602C65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7CC268-4000-4653-BCA8-2F41F54C2F73}"/>
              </a:ext>
            </a:extLst>
          </p:cNvPr>
          <p:cNvSpPr>
            <a:spLocks noGrp="1"/>
          </p:cNvSpPr>
          <p:nvPr>
            <p:ph type="dt" sz="half" idx="10"/>
          </p:nvPr>
        </p:nvSpPr>
        <p:spPr/>
        <p:txBody>
          <a:bodyPr/>
          <a:lstStyle/>
          <a:p>
            <a:fld id="{83BB5E8A-4BBD-4678-BAB3-3CD6E70DBBE5}" type="datetimeFigureOut">
              <a:rPr lang="en-US" smtClean="0"/>
              <a:t>12/17/22</a:t>
            </a:fld>
            <a:endParaRPr lang="en-US"/>
          </a:p>
        </p:txBody>
      </p:sp>
      <p:sp>
        <p:nvSpPr>
          <p:cNvPr id="6" name="Footer Placeholder 5">
            <a:extLst>
              <a:ext uri="{FF2B5EF4-FFF2-40B4-BE49-F238E27FC236}">
                <a16:creationId xmlns:a16="http://schemas.microsoft.com/office/drawing/2014/main" id="{49F0B6E7-9E73-40CD-BA63-F926008E76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668503-BA3D-479B-BC0B-01473A44DD6C}"/>
              </a:ext>
            </a:extLst>
          </p:cNvPr>
          <p:cNvSpPr>
            <a:spLocks noGrp="1"/>
          </p:cNvSpPr>
          <p:nvPr>
            <p:ph type="sldNum" sz="quarter" idx="12"/>
          </p:nvPr>
        </p:nvSpPr>
        <p:spPr/>
        <p:txBody>
          <a:bodyPr/>
          <a:lstStyle/>
          <a:p>
            <a:fld id="{F1C2D859-A276-4308-8464-1B30D96A6BCA}" type="slidenum">
              <a:rPr lang="en-US" smtClean="0"/>
              <a:t>‹#›</a:t>
            </a:fld>
            <a:endParaRPr lang="en-US"/>
          </a:p>
        </p:txBody>
      </p:sp>
    </p:spTree>
    <p:extLst>
      <p:ext uri="{BB962C8B-B14F-4D97-AF65-F5344CB8AC3E}">
        <p14:creationId xmlns:p14="http://schemas.microsoft.com/office/powerpoint/2010/main" val="763589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FF1FB1-29C7-412A-AA9A-C02C867800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98C7EE8-DB37-4970-96DF-9C0BC678A3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C44577-679F-494A-80FE-FFE1FA3982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BB5E8A-4BBD-4678-BAB3-3CD6E70DBBE5}" type="datetimeFigureOut">
              <a:rPr lang="en-US" smtClean="0"/>
              <a:t>12/17/22</a:t>
            </a:fld>
            <a:endParaRPr lang="en-US"/>
          </a:p>
        </p:txBody>
      </p:sp>
      <p:sp>
        <p:nvSpPr>
          <p:cNvPr id="5" name="Footer Placeholder 4">
            <a:extLst>
              <a:ext uri="{FF2B5EF4-FFF2-40B4-BE49-F238E27FC236}">
                <a16:creationId xmlns:a16="http://schemas.microsoft.com/office/drawing/2014/main" id="{F11274ED-AE60-4303-A708-9494FFA20A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578E2AB-D251-467E-A1A9-D414FA243C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C2D859-A276-4308-8464-1B30D96A6BCA}" type="slidenum">
              <a:rPr lang="en-US" smtClean="0"/>
              <a:t>‹#›</a:t>
            </a:fld>
            <a:endParaRPr lang="en-US"/>
          </a:p>
        </p:txBody>
      </p:sp>
    </p:spTree>
    <p:extLst>
      <p:ext uri="{BB962C8B-B14F-4D97-AF65-F5344CB8AC3E}">
        <p14:creationId xmlns:p14="http://schemas.microsoft.com/office/powerpoint/2010/main" val="1079679433"/>
      </p:ext>
    </p:extLst>
  </p:cSld>
  <p:clrMap bg1="lt1" tx1="dk1" bg2="lt2" tx2="dk2" accent1="accent1" accent2="accent2" accent3="accent3" accent4="accent4" accent5="accent5" accent6="accent6" hlink="hlink" folHlink="fol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28187" y="1640792"/>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A36ADAE6-0551-814A-863E-295BF60E5CA2}"/>
              </a:ext>
            </a:extLst>
          </p:cNvPr>
          <p:cNvSpPr txBox="1"/>
          <p:nvPr/>
        </p:nvSpPr>
        <p:spPr>
          <a:xfrm>
            <a:off x="3896019" y="713953"/>
            <a:ext cx="4399961" cy="584775"/>
          </a:xfrm>
          <a:prstGeom prst="rect">
            <a:avLst/>
          </a:prstGeom>
          <a:noFill/>
        </p:spPr>
        <p:txBody>
          <a:bodyPr wrap="square" rtlCol="0">
            <a:spAutoFit/>
          </a:bodyPr>
          <a:lstStyle/>
          <a:p>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Bản</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vẽ</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thiết</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kế</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kỹ</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thuật</a:t>
            </a:r>
            <a:endParaRPr lang="en-US" sz="3200" b="1" noProof="1"/>
          </a:p>
        </p:txBody>
      </p:sp>
      <p:pic>
        <p:nvPicPr>
          <p:cNvPr id="12" name="Picture 11" descr="Diagram, engineering drawing&#10;&#10;Description automatically generated">
            <a:extLst>
              <a:ext uri="{FF2B5EF4-FFF2-40B4-BE49-F238E27FC236}">
                <a16:creationId xmlns:a16="http://schemas.microsoft.com/office/drawing/2014/main" id="{9222E43F-AE4A-CE42-A6F4-9801252DD0B2}"/>
              </a:ext>
            </a:extLst>
          </p:cNvPr>
          <p:cNvPicPr/>
          <p:nvPr/>
        </p:nvPicPr>
        <p:blipFill rotWithShape="1">
          <a:blip r:embed="rId2"/>
          <a:srcRect t="7599" b="7856"/>
          <a:stretch/>
        </p:blipFill>
        <p:spPr>
          <a:xfrm>
            <a:off x="2686696" y="1840090"/>
            <a:ext cx="6550378" cy="3849512"/>
          </a:xfrm>
          <a:prstGeom prst="rect">
            <a:avLst/>
          </a:prstGeom>
        </p:spPr>
      </p:pic>
      <p:sp>
        <p:nvSpPr>
          <p:cNvPr id="14" name="TextBox 13">
            <a:extLst>
              <a:ext uri="{FF2B5EF4-FFF2-40B4-BE49-F238E27FC236}">
                <a16:creationId xmlns:a16="http://schemas.microsoft.com/office/drawing/2014/main" id="{7B7871BC-41CC-4B42-BC88-80D0C501D90C}"/>
              </a:ext>
            </a:extLst>
          </p:cNvPr>
          <p:cNvSpPr txBox="1"/>
          <p:nvPr/>
        </p:nvSpPr>
        <p:spPr>
          <a:xfrm>
            <a:off x="4731529" y="5943992"/>
            <a:ext cx="2757428" cy="400110"/>
          </a:xfrm>
          <a:prstGeom prst="rect">
            <a:avLst/>
          </a:prstGeom>
          <a:noFill/>
        </p:spPr>
        <p:txBody>
          <a:bodyPr wrap="square" rtlCol="0">
            <a:spAutoFit/>
          </a:bodyPr>
          <a:lstStyle/>
          <a:p>
            <a:r>
              <a:rPr lang="en-GB" sz="2000"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Bản</a:t>
            </a:r>
            <a:r>
              <a:rPr lang="en-GB" sz="2000"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2000"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vẽ</a:t>
            </a:r>
            <a:r>
              <a:rPr lang="en-GB" sz="2000"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2000"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thiết</a:t>
            </a:r>
            <a:r>
              <a:rPr lang="en-GB" sz="2000"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2000"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kế</a:t>
            </a:r>
            <a:r>
              <a:rPr lang="en-GB" sz="2000"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2000"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kỹ</a:t>
            </a:r>
            <a:r>
              <a:rPr lang="en-GB" sz="2000"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2000"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thuật</a:t>
            </a:r>
            <a:endParaRPr lang="en-US" sz="2000" noProof="1"/>
          </a:p>
        </p:txBody>
      </p:sp>
    </p:spTree>
    <p:extLst>
      <p:ext uri="{BB962C8B-B14F-4D97-AF65-F5344CB8AC3E}">
        <p14:creationId xmlns:p14="http://schemas.microsoft.com/office/powerpoint/2010/main" val="40048815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13944" y="1652081"/>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3B4F7F7-9A27-42B0-B336-05AA1B13CB6B}"/>
              </a:ext>
            </a:extLst>
          </p:cNvPr>
          <p:cNvSpPr txBox="1"/>
          <p:nvPr/>
        </p:nvSpPr>
        <p:spPr>
          <a:xfrm>
            <a:off x="3234266" y="5487165"/>
            <a:ext cx="5604933" cy="880369"/>
          </a:xfrm>
          <a:prstGeom prst="rect">
            <a:avLst/>
          </a:prstGeom>
          <a:noFill/>
        </p:spPr>
        <p:txBody>
          <a:bodyPr wrap="square" rtlCol="0">
            <a:spAutoFit/>
          </a:bodyPr>
          <a:lstStyle/>
          <a:p>
            <a:pPr marL="285750" indent="-285750">
              <a:lnSpc>
                <a:spcPct val="150000"/>
              </a:lnSpc>
              <a:buFont typeface="Wingdings" pitchFamily="2" charset="2"/>
              <a:buChar char="ü"/>
            </a:pP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Tiếp</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tục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được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chuyển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đến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bộ</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phận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khung</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gầm</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lắp</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ráp</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các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bộ</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phận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như</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trục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điều</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khiển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bánh</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xe</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ghế</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ngồi</a:t>
            </a:r>
            <a:endParaRPr lang="en-VN"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2FB8DE1C-9999-7941-A08F-182717127154}"/>
              </a:ext>
            </a:extLst>
          </p:cNvPr>
          <p:cNvSpPr txBox="1"/>
          <p:nvPr/>
        </p:nvSpPr>
        <p:spPr>
          <a:xfrm>
            <a:off x="3861608" y="571413"/>
            <a:ext cx="4497269" cy="754694"/>
          </a:xfrm>
          <a:prstGeom prst="rect">
            <a:avLst/>
          </a:prstGeom>
          <a:noFill/>
        </p:spPr>
        <p:txBody>
          <a:bodyPr wrap="square" rtlCol="0">
            <a:spAutoFit/>
          </a:bodyPr>
          <a:lstStyle/>
          <a:p>
            <a:pPr>
              <a:lnSpc>
                <a:spcPct val="150000"/>
              </a:lnSpc>
            </a:pP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Khung</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gầm</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và</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các</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chi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tiết</a:t>
            </a:r>
            <a:endParaRPr lang="en-VN" sz="3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53484070-B88F-DC49-9A8F-CD54EDD39E5C}"/>
              </a:ext>
            </a:extLst>
          </p:cNvPr>
          <p:cNvPicPr/>
          <p:nvPr/>
        </p:nvPicPr>
        <p:blipFill>
          <a:blip r:embed="rId2">
            <a:extLst>
              <a:ext uri="{28A0092B-C50C-407E-A947-70E740481C1C}">
                <a14:useLocalDpi xmlns:a14="http://schemas.microsoft.com/office/drawing/2010/main" val="0"/>
              </a:ext>
            </a:extLst>
          </a:blip>
          <a:stretch>
            <a:fillRect/>
          </a:stretch>
        </p:blipFill>
        <p:spPr>
          <a:xfrm>
            <a:off x="2850172" y="1896651"/>
            <a:ext cx="6491656" cy="3475394"/>
          </a:xfrm>
          <a:prstGeom prst="rect">
            <a:avLst/>
          </a:prstGeom>
        </p:spPr>
      </p:pic>
    </p:spTree>
    <p:extLst>
      <p:ext uri="{BB962C8B-B14F-4D97-AF65-F5344CB8AC3E}">
        <p14:creationId xmlns:p14="http://schemas.microsoft.com/office/powerpoint/2010/main" val="39128702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13944" y="1652081"/>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3B4F7F7-9A27-42B0-B336-05AA1B13CB6B}"/>
              </a:ext>
            </a:extLst>
          </p:cNvPr>
          <p:cNvSpPr txBox="1"/>
          <p:nvPr/>
        </p:nvSpPr>
        <p:spPr>
          <a:xfrm>
            <a:off x="3018366" y="5562132"/>
            <a:ext cx="6155267" cy="1295868"/>
          </a:xfrm>
          <a:prstGeom prst="rect">
            <a:avLst/>
          </a:prstGeom>
          <a:noFill/>
        </p:spPr>
        <p:txBody>
          <a:bodyPr wrap="square" rtlCol="0">
            <a:spAutoFit/>
          </a:bodyPr>
          <a:lstStyle/>
          <a:p>
            <a:pPr marL="285750" indent="-285750">
              <a:lnSpc>
                <a:spcPct val="150000"/>
              </a:lnSpc>
              <a:buFont typeface="Wingdings" pitchFamily="2" charset="2"/>
              <a:buChar char="ü"/>
            </a:pP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Chiếc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xe</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được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kiểm</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tra</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từ</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trong</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ra</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ngoài</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theo</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cùng</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một</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dây</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truyền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nếu</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có</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vấn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đề</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xe</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được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đưa</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vào</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khu</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vực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sửa</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chữa</a:t>
            </a:r>
            <a:endParaRPr lang="en-VN" sz="1800" b="1"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ü"/>
            </a:pPr>
            <a:endParaRPr lang="en-VN"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2FB8DE1C-9999-7941-A08F-182717127154}"/>
              </a:ext>
            </a:extLst>
          </p:cNvPr>
          <p:cNvSpPr txBox="1"/>
          <p:nvPr/>
        </p:nvSpPr>
        <p:spPr>
          <a:xfrm>
            <a:off x="5119915" y="557505"/>
            <a:ext cx="1952170" cy="754694"/>
          </a:xfrm>
          <a:prstGeom prst="rect">
            <a:avLst/>
          </a:prstGeom>
          <a:noFill/>
        </p:spPr>
        <p:txBody>
          <a:bodyPr wrap="square" rtlCol="0">
            <a:spAutoFit/>
          </a:bodyPr>
          <a:lstStyle/>
          <a:p>
            <a:pPr>
              <a:lnSpc>
                <a:spcPct val="150000"/>
              </a:lnSpc>
            </a:pP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Kiểm</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thử</a:t>
            </a:r>
            <a:endParaRPr lang="en-VN" sz="3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2" name="Picture 11" descr="A picture containing text, businesscard&#10;&#10;Description automatically generated">
            <a:extLst>
              <a:ext uri="{FF2B5EF4-FFF2-40B4-BE49-F238E27FC236}">
                <a16:creationId xmlns:a16="http://schemas.microsoft.com/office/drawing/2014/main" id="{1CC2CF71-17BA-4547-87D3-6D3A5DDA2309}"/>
              </a:ext>
            </a:extLst>
          </p:cNvPr>
          <p:cNvPicPr/>
          <p:nvPr/>
        </p:nvPicPr>
        <p:blipFill rotWithShape="1">
          <a:blip r:embed="rId2">
            <a:extLst>
              <a:ext uri="{28A0092B-C50C-407E-A947-70E740481C1C}">
                <a14:useLocalDpi xmlns:a14="http://schemas.microsoft.com/office/drawing/2010/main" val="0"/>
              </a:ext>
            </a:extLst>
          </a:blip>
          <a:srcRect r="8990"/>
          <a:stretch/>
        </p:blipFill>
        <p:spPr>
          <a:xfrm>
            <a:off x="528124" y="2138851"/>
            <a:ext cx="5067287" cy="3174165"/>
          </a:xfrm>
          <a:prstGeom prst="rect">
            <a:avLst/>
          </a:prstGeom>
        </p:spPr>
      </p:pic>
      <p:pic>
        <p:nvPicPr>
          <p:cNvPr id="13" name="Picture 12" descr="A picture containing car, parked, van&#10;&#10;Description automatically generated">
            <a:extLst>
              <a:ext uri="{FF2B5EF4-FFF2-40B4-BE49-F238E27FC236}">
                <a16:creationId xmlns:a16="http://schemas.microsoft.com/office/drawing/2014/main" id="{8F0EEDAE-E2BF-BC40-B61C-2ABB3B9DF434}"/>
              </a:ext>
            </a:extLst>
          </p:cNvPr>
          <p:cNvPicPr/>
          <p:nvPr/>
        </p:nvPicPr>
        <p:blipFill rotWithShape="1">
          <a:blip r:embed="rId3">
            <a:extLst>
              <a:ext uri="{28A0092B-C50C-407E-A947-70E740481C1C}">
                <a14:useLocalDpi xmlns:a14="http://schemas.microsoft.com/office/drawing/2010/main" val="0"/>
              </a:ext>
            </a:extLst>
          </a:blip>
          <a:srcRect l="7199"/>
          <a:stretch/>
        </p:blipFill>
        <p:spPr>
          <a:xfrm>
            <a:off x="6596589" y="2138851"/>
            <a:ext cx="5067287" cy="3174165"/>
          </a:xfrm>
          <a:prstGeom prst="rect">
            <a:avLst/>
          </a:prstGeom>
        </p:spPr>
      </p:pic>
    </p:spTree>
    <p:extLst>
      <p:ext uri="{BB962C8B-B14F-4D97-AF65-F5344CB8AC3E}">
        <p14:creationId xmlns:p14="http://schemas.microsoft.com/office/powerpoint/2010/main" val="3655921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13944" y="1652081"/>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3B4F7F7-9A27-42B0-B336-05AA1B13CB6B}"/>
              </a:ext>
            </a:extLst>
          </p:cNvPr>
          <p:cNvSpPr txBox="1"/>
          <p:nvPr/>
        </p:nvSpPr>
        <p:spPr>
          <a:xfrm>
            <a:off x="1566155" y="5826972"/>
            <a:ext cx="9059690" cy="880369"/>
          </a:xfrm>
          <a:prstGeom prst="rect">
            <a:avLst/>
          </a:prstGeom>
          <a:noFill/>
        </p:spPr>
        <p:txBody>
          <a:bodyPr wrap="square" rtlCol="0">
            <a:spAutoFit/>
          </a:bodyPr>
          <a:lstStyle/>
          <a:p>
            <a:pPr algn="ctr">
              <a:lnSpc>
                <a:spcPct val="150000"/>
              </a:lnSpc>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Nissan có tổ chức một buổi chạy thử Nissan navara ở địa hình off-road với nhiều thử thách</a:t>
            </a:r>
            <a:endParaRPr lang="en-VN" sz="1800" b="1"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ü"/>
            </a:pPr>
            <a:endParaRPr lang="en-VN"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2FB8DE1C-9999-7941-A08F-182717127154}"/>
              </a:ext>
            </a:extLst>
          </p:cNvPr>
          <p:cNvSpPr txBox="1"/>
          <p:nvPr/>
        </p:nvSpPr>
        <p:spPr>
          <a:xfrm>
            <a:off x="5119915" y="557505"/>
            <a:ext cx="1952170" cy="754694"/>
          </a:xfrm>
          <a:prstGeom prst="rect">
            <a:avLst/>
          </a:prstGeom>
          <a:noFill/>
        </p:spPr>
        <p:txBody>
          <a:bodyPr wrap="square" rtlCol="0">
            <a:spAutoFit/>
          </a:bodyPr>
          <a:lstStyle/>
          <a:p>
            <a:pPr>
              <a:lnSpc>
                <a:spcPct val="150000"/>
              </a:lnSpc>
            </a:pP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Kiểm</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thử</a:t>
            </a:r>
            <a:endParaRPr lang="en-VN" sz="3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17554C68-309E-4C4F-9620-B2267E51ED52}"/>
              </a:ext>
            </a:extLst>
          </p:cNvPr>
          <p:cNvPicPr/>
          <p:nvPr/>
        </p:nvPicPr>
        <p:blipFill>
          <a:blip r:embed="rId2"/>
          <a:stretch>
            <a:fillRect/>
          </a:stretch>
        </p:blipFill>
        <p:spPr>
          <a:xfrm>
            <a:off x="611024" y="1955865"/>
            <a:ext cx="5067287" cy="3376026"/>
          </a:xfrm>
          <a:prstGeom prst="rect">
            <a:avLst/>
          </a:prstGeom>
        </p:spPr>
      </p:pic>
      <p:pic>
        <p:nvPicPr>
          <p:cNvPr id="14" name="Picture 13">
            <a:extLst>
              <a:ext uri="{FF2B5EF4-FFF2-40B4-BE49-F238E27FC236}">
                <a16:creationId xmlns:a16="http://schemas.microsoft.com/office/drawing/2014/main" id="{08B0ADE6-B6F8-0F40-A0A2-4407BACB88C9}"/>
              </a:ext>
            </a:extLst>
          </p:cNvPr>
          <p:cNvPicPr/>
          <p:nvPr/>
        </p:nvPicPr>
        <p:blipFill>
          <a:blip r:embed="rId3"/>
          <a:stretch>
            <a:fillRect/>
          </a:stretch>
        </p:blipFill>
        <p:spPr>
          <a:xfrm>
            <a:off x="6430790" y="1928250"/>
            <a:ext cx="5150186" cy="3431256"/>
          </a:xfrm>
          <a:prstGeom prst="rect">
            <a:avLst/>
          </a:prstGeom>
        </p:spPr>
      </p:pic>
    </p:spTree>
    <p:extLst>
      <p:ext uri="{BB962C8B-B14F-4D97-AF65-F5344CB8AC3E}">
        <p14:creationId xmlns:p14="http://schemas.microsoft.com/office/powerpoint/2010/main" val="273194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13943" y="1708525"/>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3B4F7F7-9A27-42B0-B336-05AA1B13CB6B}"/>
              </a:ext>
            </a:extLst>
          </p:cNvPr>
          <p:cNvSpPr txBox="1"/>
          <p:nvPr/>
        </p:nvSpPr>
        <p:spPr>
          <a:xfrm>
            <a:off x="482969" y="2119021"/>
            <a:ext cx="6155267" cy="5035353"/>
          </a:xfrm>
          <a:prstGeom prst="rect">
            <a:avLst/>
          </a:prstGeom>
          <a:noFill/>
        </p:spPr>
        <p:txBody>
          <a:bodyPr wrap="square" rtlCol="0">
            <a:spAutoFit/>
          </a:bodyPr>
          <a:lstStyle/>
          <a:p>
            <a:pPr marL="285750" indent="-285750">
              <a:lnSpc>
                <a:spcPct val="150000"/>
              </a:lnSpc>
              <a:buFont typeface="Wingdings" pitchFamily="2" charset="2"/>
              <a:buChar char="v"/>
            </a:pPr>
            <a:r>
              <a:rPr lang="vi-VN" sz="1800" b="1" dirty="0" err="1">
                <a:effectLst/>
                <a:latin typeface="Calibri" panose="020F0502020204030204" pitchFamily="34" charset="0"/>
                <a:ea typeface="Calibri" panose="020F0502020204030204" pitchFamily="34" charset="0"/>
                <a:cs typeface="Times New Roman" panose="02020603050405020304" pitchFamily="18" charset="0"/>
              </a:rPr>
              <a:t>Hệ thống truyền động hai cầu với nút chuyển cầu điện tử Shift-on-the-fly giúp chiếc xe có thể chuyển cầu trong khi xe đang chạy. </a:t>
            </a:r>
          </a:p>
          <a:p>
            <a:pPr marL="285750" indent="-285750">
              <a:lnSpc>
                <a:spcPct val="150000"/>
              </a:lnSpc>
              <a:buFont typeface="Wingdings" pitchFamily="2" charset="2"/>
              <a:buChar char="v"/>
            </a:pPr>
            <a:endParaRPr lang="vi-VN" sz="1800" b="1" dirty="0" err="1">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v"/>
            </a:pPr>
            <a:r>
              <a:rPr lang="vi-VN" sz="1800" b="1" dirty="0" err="1">
                <a:effectLst/>
                <a:latin typeface="Calibri" panose="020F0502020204030204" pitchFamily="34" charset="0"/>
                <a:ea typeface="Calibri" panose="020F0502020204030204" pitchFamily="34" charset="0"/>
                <a:cs typeface="Times New Roman" panose="02020603050405020304" pitchFamily="18" charset="0"/>
              </a:rPr>
              <a:t>Hệ thống kiểm soát cân bằng động (VDC) cùng với Hệ thống phanh chủ động hạn chế trượt bánh (ABLS),</a:t>
            </a:r>
          </a:p>
          <a:p>
            <a:pPr marL="285750" indent="-285750">
              <a:lnSpc>
                <a:spcPct val="150000"/>
              </a:lnSpc>
              <a:buFont typeface="Wingdings" pitchFamily="2" charset="2"/>
              <a:buChar char="v"/>
            </a:pPr>
            <a:endParaRPr lang="vi-VN" sz="1800" b="1" dirty="0" err="1">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v"/>
            </a:pPr>
            <a:r>
              <a:rPr lang="vi-VN" sz="1800" b="1" dirty="0" err="1">
                <a:effectLst/>
                <a:latin typeface="Calibri" panose="020F0502020204030204" pitchFamily="34" charset="0"/>
                <a:ea typeface="Calibri" panose="020F0502020204030204" pitchFamily="34" charset="0"/>
                <a:cs typeface="Times New Roman" panose="02020603050405020304" pitchFamily="18" charset="0"/>
              </a:rPr>
              <a:t> Tính năng hỗ trợ khởi hành ngang dốc (HSA) và Tính năng kiểm soát đổ đèo (HDC) giúp cải thiện khả năng vận hành và độ an toàn cho hệ thống truyền động này</a:t>
            </a:r>
          </a:p>
          <a:p>
            <a:pPr marL="285750" indent="-285750">
              <a:lnSpc>
                <a:spcPct val="150000"/>
              </a:lnSpc>
              <a:buFont typeface="Wingdings" pitchFamily="2" charset="2"/>
              <a:buChar char="ü"/>
            </a:pPr>
            <a:endParaRPr lang="vi-VN" sz="1800" b="1" dirty="0" err="1">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ü"/>
            </a:pPr>
            <a:endParaRPr lang="en-VN"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2FB8DE1C-9999-7941-A08F-182717127154}"/>
              </a:ext>
            </a:extLst>
          </p:cNvPr>
          <p:cNvSpPr txBox="1"/>
          <p:nvPr/>
        </p:nvSpPr>
        <p:spPr>
          <a:xfrm>
            <a:off x="4908046" y="551028"/>
            <a:ext cx="2375907" cy="754694"/>
          </a:xfrm>
          <a:prstGeom prst="rect">
            <a:avLst/>
          </a:prstGeom>
          <a:noFill/>
        </p:spPr>
        <p:txBody>
          <a:bodyPr wrap="square" rtlCol="0">
            <a:spAutoFit/>
          </a:bodyPr>
          <a:lstStyle/>
          <a:p>
            <a:pPr>
              <a:lnSpc>
                <a:spcPct val="150000"/>
              </a:lnSpc>
            </a:pP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Chạy thử xe</a:t>
            </a:r>
            <a:endParaRPr lang="en-VN" sz="3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6865682D-EEB9-4F47-BA5F-69B77F355F7F}"/>
              </a:ext>
            </a:extLst>
          </p:cNvPr>
          <p:cNvPicPr/>
          <p:nvPr/>
        </p:nvPicPr>
        <p:blipFill rotWithShape="1">
          <a:blip r:embed="rId2"/>
          <a:srcRect l="13403" t="202" r="14321" b="-202"/>
          <a:stretch/>
        </p:blipFill>
        <p:spPr>
          <a:xfrm>
            <a:off x="7210262" y="2254340"/>
            <a:ext cx="4295766" cy="3967480"/>
          </a:xfrm>
          <a:prstGeom prst="rect">
            <a:avLst/>
          </a:prstGeom>
        </p:spPr>
      </p:pic>
    </p:spTree>
    <p:extLst>
      <p:ext uri="{BB962C8B-B14F-4D97-AF65-F5344CB8AC3E}">
        <p14:creationId xmlns:p14="http://schemas.microsoft.com/office/powerpoint/2010/main" val="1795092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13943" y="1708525"/>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8" name="TextBox 7">
            <a:extLst>
              <a:ext uri="{FF2B5EF4-FFF2-40B4-BE49-F238E27FC236}">
                <a16:creationId xmlns:a16="http://schemas.microsoft.com/office/drawing/2014/main" id="{C3B4F7F7-9A27-42B0-B336-05AA1B13CB6B}"/>
              </a:ext>
            </a:extLst>
          </p:cNvPr>
          <p:cNvSpPr txBox="1"/>
          <p:nvPr/>
        </p:nvSpPr>
        <p:spPr>
          <a:xfrm>
            <a:off x="482968" y="2059511"/>
            <a:ext cx="4913438" cy="4204356"/>
          </a:xfrm>
          <a:prstGeom prst="rect">
            <a:avLst/>
          </a:prstGeom>
          <a:noFill/>
        </p:spPr>
        <p:txBody>
          <a:bodyPr wrap="square" rtlCol="0">
            <a:spAutoFit/>
          </a:bodyPr>
          <a:lstStyle/>
          <a:p>
            <a:pPr marL="285750" indent="-285750">
              <a:lnSpc>
                <a:spcPct val="150000"/>
              </a:lnSpc>
              <a:buFont typeface="Wingdings" pitchFamily="2" charset="2"/>
              <a:buChar char="v"/>
            </a:pPr>
            <a:r>
              <a:rPr lang="vi-VN" sz="1800" b="1">
                <a:effectLst/>
                <a:latin typeface="Calibri" panose="020F0502020204030204" pitchFamily="34" charset="0"/>
                <a:ea typeface="Calibri" panose="020F0502020204030204" pitchFamily="34" charset="0"/>
                <a:cs typeface="Times New Roman" panose="02020603050405020304" pitchFamily="18" charset="0"/>
              </a:rPr>
              <a:t>Một số trải nghiệm Nissan Navara cùng với CLB Off-road Vulcan4x4. Khu vực được chọn để thử nghiệm là một bãi đất trống ở quận 9, TPHCM. </a:t>
            </a:r>
          </a:p>
          <a:p>
            <a:pPr marL="285750" indent="-285750">
              <a:lnSpc>
                <a:spcPct val="150000"/>
              </a:lnSpc>
              <a:buFont typeface="Wingdings" pitchFamily="2" charset="2"/>
              <a:buChar char="v"/>
            </a:pPr>
            <a:endParaRPr lang="vi-VN" sz="1800" b="1">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v"/>
            </a:pPr>
            <a:r>
              <a:rPr lang="vi-VN" sz="1800" b="1">
                <a:effectLst/>
                <a:latin typeface="Calibri" panose="020F0502020204030204" pitchFamily="34" charset="0"/>
                <a:ea typeface="Calibri" panose="020F0502020204030204" pitchFamily="34" charset="0"/>
                <a:cs typeface="Times New Roman" panose="02020603050405020304" pitchFamily="18" charset="0"/>
              </a:rPr>
              <a:t>Tại đây, những off-roader thực thụ đã kiểm tra địa hình và tạo nên một đường chạy có đủ những bài test các tính năng khác nhau trên NP300 Navara như hệ thống treo, khả năng leo dốc, tính năng kiểm soát đổ đèo,...</a:t>
            </a:r>
            <a:endParaRPr lang="en-VN"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2FB8DE1C-9999-7941-A08F-182717127154}"/>
              </a:ext>
            </a:extLst>
          </p:cNvPr>
          <p:cNvSpPr txBox="1"/>
          <p:nvPr/>
        </p:nvSpPr>
        <p:spPr>
          <a:xfrm>
            <a:off x="4908046" y="551028"/>
            <a:ext cx="2375907" cy="754694"/>
          </a:xfrm>
          <a:prstGeom prst="rect">
            <a:avLst/>
          </a:prstGeom>
          <a:noFill/>
        </p:spPr>
        <p:txBody>
          <a:bodyPr wrap="square" rtlCol="0">
            <a:spAutoFit/>
          </a:bodyPr>
          <a:lstStyle/>
          <a:p>
            <a:pPr>
              <a:lnSpc>
                <a:spcPct val="150000"/>
              </a:lnSpc>
            </a:pP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Chạy thử xe</a:t>
            </a:r>
            <a:endParaRPr lang="en-VN" sz="3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79847ECE-A618-B547-9B0F-A47B382E38CB}"/>
              </a:ext>
            </a:extLst>
          </p:cNvPr>
          <p:cNvPicPr/>
          <p:nvPr/>
        </p:nvPicPr>
        <p:blipFill>
          <a:blip r:embed="rId2"/>
          <a:stretch>
            <a:fillRect/>
          </a:stretch>
        </p:blipFill>
        <p:spPr>
          <a:xfrm>
            <a:off x="5641253" y="2258150"/>
            <a:ext cx="5943600" cy="3959860"/>
          </a:xfrm>
          <a:prstGeom prst="rect">
            <a:avLst/>
          </a:prstGeom>
        </p:spPr>
      </p:pic>
    </p:spTree>
    <p:extLst>
      <p:ext uri="{BB962C8B-B14F-4D97-AF65-F5344CB8AC3E}">
        <p14:creationId xmlns:p14="http://schemas.microsoft.com/office/powerpoint/2010/main" val="12627555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13943" y="1708525"/>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8" name="TextBox 7">
            <a:extLst>
              <a:ext uri="{FF2B5EF4-FFF2-40B4-BE49-F238E27FC236}">
                <a16:creationId xmlns:a16="http://schemas.microsoft.com/office/drawing/2014/main" id="{C3B4F7F7-9A27-42B0-B336-05AA1B13CB6B}"/>
              </a:ext>
            </a:extLst>
          </p:cNvPr>
          <p:cNvSpPr txBox="1"/>
          <p:nvPr/>
        </p:nvSpPr>
        <p:spPr>
          <a:xfrm>
            <a:off x="482968" y="2059511"/>
            <a:ext cx="4913438" cy="4204356"/>
          </a:xfrm>
          <a:prstGeom prst="rect">
            <a:avLst/>
          </a:prstGeom>
          <a:noFill/>
        </p:spPr>
        <p:txBody>
          <a:bodyPr wrap="square" rtlCol="0">
            <a:spAutoFit/>
          </a:bodyPr>
          <a:lstStyle/>
          <a:p>
            <a:pPr marL="285750" indent="-285750">
              <a:lnSpc>
                <a:spcPct val="150000"/>
              </a:lnSpc>
              <a:buFont typeface="Wingdings" pitchFamily="2" charset="2"/>
              <a:buChar char="ü"/>
            </a:pPr>
            <a:r>
              <a:rPr lang="en-VN" sz="1800" b="1">
                <a:effectLst/>
                <a:latin typeface="Calibri" panose="020F0502020204030204" pitchFamily="34" charset="0"/>
                <a:ea typeface="Calibri" panose="020F0502020204030204" pitchFamily="34" charset="0"/>
                <a:cs typeface="Times New Roman" panose="02020603050405020304" pitchFamily="18" charset="0"/>
              </a:rPr>
              <a:t>Ở những đoạn đường mấp mô, hệ thống treo của Navara vẫn khá êm ái, xe cách âm tốt. </a:t>
            </a:r>
          </a:p>
          <a:p>
            <a:pPr marL="285750" indent="-285750">
              <a:lnSpc>
                <a:spcPct val="150000"/>
              </a:lnSpc>
              <a:buFont typeface="Wingdings" pitchFamily="2" charset="2"/>
              <a:buChar char="ü"/>
            </a:pPr>
            <a:endParaRPr lang="en-VN" b="1">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ü"/>
            </a:pPr>
            <a:r>
              <a:rPr lang="en-VN" sz="1800" b="1">
                <a:effectLst/>
                <a:latin typeface="Calibri" panose="020F0502020204030204" pitchFamily="34" charset="0"/>
                <a:ea typeface="Calibri" panose="020F0502020204030204" pitchFamily="34" charset="0"/>
                <a:cs typeface="Times New Roman" panose="02020603050405020304" pitchFamily="18" charset="0"/>
              </a:rPr>
              <a:t>Thử tăng tốc nhanh hơn ở các đoạn đường nhiều gợn sóng, NP300 Navara vẫn rất ổn định, không bị cảm giác mất lái. </a:t>
            </a:r>
          </a:p>
          <a:p>
            <a:pPr marL="285750" indent="-285750">
              <a:lnSpc>
                <a:spcPct val="150000"/>
              </a:lnSpc>
              <a:buFont typeface="Wingdings" pitchFamily="2" charset="2"/>
              <a:buChar char="ü"/>
            </a:pPr>
            <a:endParaRPr lang="en-VN" b="1">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ü"/>
            </a:pPr>
            <a:r>
              <a:rPr lang="en-VN" sz="1800" b="1">
                <a:effectLst/>
                <a:latin typeface="Calibri" panose="020F0502020204030204" pitchFamily="34" charset="0"/>
                <a:ea typeface="Calibri" panose="020F0502020204030204" pitchFamily="34" charset="0"/>
                <a:cs typeface="Times New Roman" panose="02020603050405020304" pitchFamily="18" charset="0"/>
              </a:rPr>
              <a:t>Đến đoạn dốc cao khoảng 45 độ, mình chuyển sang chế độ 2 cầu chậm (4WDL) và từ từ vượt qua con dốc đó một cách nhẹ nhàng.</a:t>
            </a:r>
            <a:endParaRPr lang="en-VN"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2FB8DE1C-9999-7941-A08F-182717127154}"/>
              </a:ext>
            </a:extLst>
          </p:cNvPr>
          <p:cNvSpPr txBox="1"/>
          <p:nvPr/>
        </p:nvSpPr>
        <p:spPr>
          <a:xfrm>
            <a:off x="4908046" y="551028"/>
            <a:ext cx="2375907" cy="754694"/>
          </a:xfrm>
          <a:prstGeom prst="rect">
            <a:avLst/>
          </a:prstGeom>
          <a:noFill/>
        </p:spPr>
        <p:txBody>
          <a:bodyPr wrap="square" rtlCol="0">
            <a:spAutoFit/>
          </a:bodyPr>
          <a:lstStyle/>
          <a:p>
            <a:pPr>
              <a:lnSpc>
                <a:spcPct val="150000"/>
              </a:lnSpc>
            </a:pP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Chạy thử xe</a:t>
            </a:r>
            <a:endParaRPr lang="en-VN" sz="3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3" name="Picture 12">
            <a:extLst>
              <a:ext uri="{FF2B5EF4-FFF2-40B4-BE49-F238E27FC236}">
                <a16:creationId xmlns:a16="http://schemas.microsoft.com/office/drawing/2014/main" id="{661E9380-70AE-A545-85D3-7FAF2B6CDB8F}"/>
              </a:ext>
            </a:extLst>
          </p:cNvPr>
          <p:cNvPicPr/>
          <p:nvPr/>
        </p:nvPicPr>
        <p:blipFill>
          <a:blip r:embed="rId2"/>
          <a:stretch>
            <a:fillRect/>
          </a:stretch>
        </p:blipFill>
        <p:spPr>
          <a:xfrm>
            <a:off x="5765430" y="2181759"/>
            <a:ext cx="5943600" cy="3959860"/>
          </a:xfrm>
          <a:prstGeom prst="rect">
            <a:avLst/>
          </a:prstGeom>
        </p:spPr>
      </p:pic>
    </p:spTree>
    <p:extLst>
      <p:ext uri="{BB962C8B-B14F-4D97-AF65-F5344CB8AC3E}">
        <p14:creationId xmlns:p14="http://schemas.microsoft.com/office/powerpoint/2010/main" val="9720879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13943" y="1708525"/>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3B4F7F7-9A27-42B0-B336-05AA1B13CB6B}"/>
              </a:ext>
            </a:extLst>
          </p:cNvPr>
          <p:cNvSpPr txBox="1"/>
          <p:nvPr/>
        </p:nvSpPr>
        <p:spPr>
          <a:xfrm>
            <a:off x="482968" y="2059511"/>
            <a:ext cx="4913438" cy="4204356"/>
          </a:xfrm>
          <a:prstGeom prst="rect">
            <a:avLst/>
          </a:prstGeom>
          <a:noFill/>
        </p:spPr>
        <p:txBody>
          <a:bodyPr wrap="square" rtlCol="0">
            <a:spAutoFit/>
          </a:bodyPr>
          <a:lstStyle/>
          <a:p>
            <a:pPr marL="285750" indent="-285750">
              <a:lnSpc>
                <a:spcPct val="150000"/>
              </a:lnSpc>
              <a:buFont typeface="Wingdings" pitchFamily="2" charset="2"/>
              <a:buChar char="ü"/>
            </a:pPr>
            <a:r>
              <a:rPr lang="vi-VN" sz="1800" b="1" dirty="0">
                <a:effectLst/>
                <a:latin typeface="Calibri" panose="020F0502020204030204" pitchFamily="34" charset="0"/>
                <a:ea typeface="Calibri" panose="020F0502020204030204" pitchFamily="34" charset="0"/>
                <a:cs typeface="Times New Roman" panose="02020603050405020304" pitchFamily="18" charset="0"/>
              </a:rPr>
              <a:t>Ấn tượng nhất chính là tính năng hỗ trợ kiểm soát đổ đèo HDC. </a:t>
            </a:r>
          </a:p>
          <a:p>
            <a:pPr marL="285750" indent="-285750">
              <a:lnSpc>
                <a:spcPct val="150000"/>
              </a:lnSpc>
              <a:buFont typeface="Wingdings" pitchFamily="2" charset="2"/>
              <a:buChar char="ü"/>
            </a:pPr>
            <a:endParaRPr lang="vi-VN" b="1"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ü"/>
            </a:pPr>
            <a:r>
              <a:rPr lang="vi-VN" sz="1800" b="1" dirty="0">
                <a:effectLst/>
                <a:latin typeface="Calibri" panose="020F0502020204030204" pitchFamily="34" charset="0"/>
                <a:ea typeface="Calibri" panose="020F0502020204030204" pitchFamily="34" charset="0"/>
                <a:cs typeface="Times New Roman" panose="02020603050405020304" pitchFamily="18" charset="0"/>
              </a:rPr>
              <a:t>Hơi gá phần đầu xe xuống con dốc chừng 30 độ, bật chế độ HDC trên xe, đưa cần số về mo (N) và nhả hết chân phanh, ga để xe từ từ trôi xuống dốc, lúc này xe sẽ hoàn toàn tự động kiểm soát mọi thứ để cho xe xuống dốc an toàn nhất, tài xế chỉ cần điều chỉnh tay lái để xe đi đúng đường</a:t>
            </a:r>
            <a:endParaRPr lang="en-VN"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2FB8DE1C-9999-7941-A08F-182717127154}"/>
              </a:ext>
            </a:extLst>
          </p:cNvPr>
          <p:cNvSpPr txBox="1"/>
          <p:nvPr/>
        </p:nvSpPr>
        <p:spPr>
          <a:xfrm>
            <a:off x="4908046" y="551028"/>
            <a:ext cx="2375907" cy="754694"/>
          </a:xfrm>
          <a:prstGeom prst="rect">
            <a:avLst/>
          </a:prstGeom>
          <a:noFill/>
        </p:spPr>
        <p:txBody>
          <a:bodyPr wrap="square" rtlCol="0">
            <a:spAutoFit/>
          </a:bodyPr>
          <a:lstStyle/>
          <a:p>
            <a:pPr>
              <a:lnSpc>
                <a:spcPct val="150000"/>
              </a:lnSpc>
            </a:pP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Chạy thử xe</a:t>
            </a:r>
            <a:endParaRPr lang="en-VN" sz="3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3" name="Picture 12">
            <a:extLst>
              <a:ext uri="{FF2B5EF4-FFF2-40B4-BE49-F238E27FC236}">
                <a16:creationId xmlns:a16="http://schemas.microsoft.com/office/drawing/2014/main" id="{2292378F-8B09-0849-ADCE-2C42FDDEB920}"/>
              </a:ext>
            </a:extLst>
          </p:cNvPr>
          <p:cNvPicPr/>
          <p:nvPr/>
        </p:nvPicPr>
        <p:blipFill>
          <a:blip r:embed="rId2"/>
          <a:stretch>
            <a:fillRect/>
          </a:stretch>
        </p:blipFill>
        <p:spPr>
          <a:xfrm>
            <a:off x="5619045" y="2244740"/>
            <a:ext cx="5943600" cy="3959860"/>
          </a:xfrm>
          <a:prstGeom prst="rect">
            <a:avLst/>
          </a:prstGeom>
        </p:spPr>
      </p:pic>
    </p:spTree>
    <p:extLst>
      <p:ext uri="{BB962C8B-B14F-4D97-AF65-F5344CB8AC3E}">
        <p14:creationId xmlns:p14="http://schemas.microsoft.com/office/powerpoint/2010/main" val="10513271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28187" y="1640792"/>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C6FF4278-2646-D043-B5C4-7C772BFEFF34}"/>
              </a:ext>
            </a:extLst>
          </p:cNvPr>
          <p:cNvSpPr txBox="1"/>
          <p:nvPr/>
        </p:nvSpPr>
        <p:spPr>
          <a:xfrm>
            <a:off x="7121983" y="2899165"/>
            <a:ext cx="4600746" cy="2542363"/>
          </a:xfrm>
          <a:prstGeom prst="rect">
            <a:avLst/>
          </a:prstGeom>
          <a:noFill/>
        </p:spPr>
        <p:txBody>
          <a:bodyPr wrap="square" rtlCol="0">
            <a:spAutoFit/>
          </a:bodyPr>
          <a:lstStyle/>
          <a:p>
            <a:pPr marL="285750" indent="-285750" rtl="0">
              <a:lnSpc>
                <a:spcPct val="150000"/>
              </a:lnSpc>
              <a:spcBef>
                <a:spcPts val="0"/>
              </a:spcBef>
              <a:spcAft>
                <a:spcPts val="0"/>
              </a:spcAft>
              <a:buFont typeface="Wingdings" pitchFamily="2" charset="2"/>
              <a:buChar char="ü"/>
            </a:pP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Về</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kích</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thước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Nissan Navara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khá</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bề</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thế</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và</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to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lớn</a:t>
            </a:r>
            <a:r>
              <a:rPr lang="en-VN" b="1" dirty="0">
                <a:effectLst/>
              </a:rPr>
              <a:t> </a:t>
            </a:r>
          </a:p>
          <a:p>
            <a:pPr marL="285750" indent="-285750" rtl="0">
              <a:lnSpc>
                <a:spcPct val="150000"/>
              </a:lnSpc>
              <a:spcBef>
                <a:spcPts val="0"/>
              </a:spcBef>
              <a:spcAft>
                <a:spcPts val="0"/>
              </a:spcAft>
              <a:buFont typeface="Wingdings" pitchFamily="2" charset="2"/>
              <a:buChar char="ü"/>
            </a:pP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Kích</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thước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tổng</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thể</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về</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chiều</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dài</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x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rộng</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là</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5255 x 1850</a:t>
            </a:r>
            <a:r>
              <a:rPr lang="en-VN" b="1" dirty="0">
                <a:effectLst/>
              </a:rPr>
              <a:t> </a:t>
            </a:r>
            <a:endParaRPr lang="en-VN" b="1" dirty="0"/>
          </a:p>
          <a:p>
            <a:pPr marL="285750" indent="-285750" rtl="0">
              <a:lnSpc>
                <a:spcPct val="150000"/>
              </a:lnSpc>
              <a:spcBef>
                <a:spcPts val="0"/>
              </a:spcBef>
              <a:spcAft>
                <a:spcPts val="0"/>
              </a:spcAft>
              <a:buFont typeface="Wingdings" pitchFamily="2" charset="2"/>
              <a:buChar char="ü"/>
            </a:pP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Chiều</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cao</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trải</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dài</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từ</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1975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đến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1840 mm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cho</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6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phiên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bản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xe</a:t>
            </a:r>
            <a:r>
              <a:rPr lang="en-VN" b="1" dirty="0">
                <a:effectLst/>
              </a:rPr>
              <a:t> </a:t>
            </a:r>
            <a:endParaRPr lang="en-US" b="1" dirty="0"/>
          </a:p>
        </p:txBody>
      </p:sp>
      <p:sp>
        <p:nvSpPr>
          <p:cNvPr id="15" name="TextBox 14">
            <a:extLst>
              <a:ext uri="{FF2B5EF4-FFF2-40B4-BE49-F238E27FC236}">
                <a16:creationId xmlns:a16="http://schemas.microsoft.com/office/drawing/2014/main" id="{5D16AB33-6279-DE47-B37F-CECD65A63300}"/>
              </a:ext>
            </a:extLst>
          </p:cNvPr>
          <p:cNvSpPr txBox="1"/>
          <p:nvPr/>
        </p:nvSpPr>
        <p:spPr>
          <a:xfrm>
            <a:off x="3896019" y="713953"/>
            <a:ext cx="4399961" cy="584775"/>
          </a:xfrm>
          <a:prstGeom prst="rect">
            <a:avLst/>
          </a:prstGeom>
          <a:noFill/>
        </p:spPr>
        <p:txBody>
          <a:bodyPr wrap="square" rtlCol="0">
            <a:spAutoFit/>
          </a:bodyPr>
          <a:lstStyle/>
          <a:p>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Bản</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vẽ</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thiết</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kế</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kỹ</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thuật</a:t>
            </a:r>
            <a:endParaRPr lang="en-US" sz="3200" b="1" noProof="1"/>
          </a:p>
        </p:txBody>
      </p:sp>
      <p:pic>
        <p:nvPicPr>
          <p:cNvPr id="16" name="Picture 15" descr="Diagram, engineering drawing&#10;&#10;Description automatically generated">
            <a:extLst>
              <a:ext uri="{FF2B5EF4-FFF2-40B4-BE49-F238E27FC236}">
                <a16:creationId xmlns:a16="http://schemas.microsoft.com/office/drawing/2014/main" id="{B1B40C61-2A82-BF44-A4AE-B0CFC68C41CE}"/>
              </a:ext>
            </a:extLst>
          </p:cNvPr>
          <p:cNvPicPr/>
          <p:nvPr/>
        </p:nvPicPr>
        <p:blipFill rotWithShape="1">
          <a:blip r:embed="rId2"/>
          <a:srcRect t="7599" b="7856"/>
          <a:stretch/>
        </p:blipFill>
        <p:spPr>
          <a:xfrm>
            <a:off x="349896" y="2294535"/>
            <a:ext cx="6550378" cy="3849512"/>
          </a:xfrm>
          <a:prstGeom prst="rect">
            <a:avLst/>
          </a:prstGeom>
        </p:spPr>
      </p:pic>
    </p:spTree>
    <p:extLst>
      <p:ext uri="{BB962C8B-B14F-4D97-AF65-F5344CB8AC3E}">
        <p14:creationId xmlns:p14="http://schemas.microsoft.com/office/powerpoint/2010/main" val="42496581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28187" y="1640792"/>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C6FF4278-2646-D043-B5C4-7C772BFEFF34}"/>
              </a:ext>
            </a:extLst>
          </p:cNvPr>
          <p:cNvSpPr txBox="1"/>
          <p:nvPr/>
        </p:nvSpPr>
        <p:spPr>
          <a:xfrm>
            <a:off x="7223582" y="2568669"/>
            <a:ext cx="4720121" cy="3788858"/>
          </a:xfrm>
          <a:prstGeom prst="rect">
            <a:avLst/>
          </a:prstGeom>
          <a:noFill/>
        </p:spPr>
        <p:txBody>
          <a:bodyPr wrap="square" rtlCol="0">
            <a:spAutoFit/>
          </a:bodyPr>
          <a:lstStyle/>
          <a:p>
            <a:pPr marL="285750" indent="-285750">
              <a:lnSpc>
                <a:spcPct val="150000"/>
              </a:lnSpc>
              <a:buFont typeface="Wingdings" pitchFamily="2" charset="2"/>
              <a:buChar char="ü"/>
            </a:pP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Kích</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thước</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khoang</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chở</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hàng</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(mm)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là</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1.470 x 1.495 x 520</a:t>
            </a:r>
            <a:endParaRPr lang="en-V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ü"/>
            </a:pP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Chiều</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dài</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cơ</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sở</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(mm)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là</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3.15</a:t>
            </a:r>
          </a:p>
          <a:p>
            <a:pPr marL="285750" indent="-285750">
              <a:lnSpc>
                <a:spcPct val="150000"/>
              </a:lnSpc>
              <a:buFont typeface="Wingdings" pitchFamily="2" charset="2"/>
              <a:buChar char="ü"/>
            </a:pP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Khoảng</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sáng</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gầm</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xe</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(mm)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là</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220 x 225 x 220</a:t>
            </a:r>
            <a:endParaRPr lang="en-V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ü"/>
            </a:pP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Bán</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kính</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quay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tối</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thiểu</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(m)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là</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6.3 - 6.2</a:t>
            </a:r>
            <a:endParaRPr lang="en-V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ü"/>
            </a:pP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Dung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tích</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thùng</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nhiên</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liệu</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(L) 80</a:t>
            </a:r>
            <a:endParaRPr lang="en-V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ü"/>
            </a:pP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Kích</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thước</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lốp</a:t>
            </a:r>
            <a:r>
              <a:rPr lang="en-GB"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255/60R18</a:t>
            </a:r>
            <a:endParaRPr lang="en-V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ü"/>
            </a:pPr>
            <a:endParaRPr lang="en-V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rtl="0">
              <a:lnSpc>
                <a:spcPct val="150000"/>
              </a:lnSpc>
              <a:spcBef>
                <a:spcPts val="0"/>
              </a:spcBef>
              <a:spcAft>
                <a:spcPts val="0"/>
              </a:spcAft>
              <a:buFont typeface="Wingdings" pitchFamily="2" charset="2"/>
              <a:buChar char="ü"/>
            </a:pPr>
            <a:endParaRPr lang="en-US" b="1" dirty="0"/>
          </a:p>
        </p:txBody>
      </p:sp>
      <p:sp>
        <p:nvSpPr>
          <p:cNvPr id="15" name="TextBox 14">
            <a:extLst>
              <a:ext uri="{FF2B5EF4-FFF2-40B4-BE49-F238E27FC236}">
                <a16:creationId xmlns:a16="http://schemas.microsoft.com/office/drawing/2014/main" id="{5D16AB33-6279-DE47-B37F-CECD65A63300}"/>
              </a:ext>
            </a:extLst>
          </p:cNvPr>
          <p:cNvSpPr txBox="1"/>
          <p:nvPr/>
        </p:nvSpPr>
        <p:spPr>
          <a:xfrm>
            <a:off x="3896019" y="713953"/>
            <a:ext cx="4399961" cy="584775"/>
          </a:xfrm>
          <a:prstGeom prst="rect">
            <a:avLst/>
          </a:prstGeom>
          <a:noFill/>
        </p:spPr>
        <p:txBody>
          <a:bodyPr wrap="square" rtlCol="0">
            <a:spAutoFit/>
          </a:bodyPr>
          <a:lstStyle/>
          <a:p>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Bản</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vẽ</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thiết</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kế</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kỹ</a:t>
            </a:r>
            <a:r>
              <a:rPr lang="en-GB" sz="3200" b="1" dirty="0">
                <a:solidFill>
                  <a:srgbClr val="000000"/>
                </a:solidFill>
                <a:latin typeface="Calibri" panose="020F0502020204030204" pitchFamily="34" charset="0"/>
                <a:ea typeface="Times New Roman" panose="02020603050405020304" pitchFamily="18" charset="0"/>
                <a:cs typeface="Segoe UI" panose="020B0502040204020203" pitchFamily="34" charset="0"/>
              </a:rPr>
              <a:t> </a:t>
            </a:r>
            <a:r>
              <a:rPr lang="en-GB" sz="3200" b="1" dirty="0" err="1">
                <a:solidFill>
                  <a:srgbClr val="000000"/>
                </a:solidFill>
                <a:latin typeface="Calibri" panose="020F0502020204030204" pitchFamily="34" charset="0"/>
                <a:ea typeface="Times New Roman" panose="02020603050405020304" pitchFamily="18" charset="0"/>
                <a:cs typeface="Segoe UI" panose="020B0502040204020203" pitchFamily="34" charset="0"/>
              </a:rPr>
              <a:t>thuật</a:t>
            </a:r>
            <a:endParaRPr lang="en-US" sz="3200" b="1" noProof="1"/>
          </a:p>
        </p:txBody>
      </p:sp>
      <p:pic>
        <p:nvPicPr>
          <p:cNvPr id="16" name="Picture 15" descr="Diagram, engineering drawing&#10;&#10;Description automatically generated">
            <a:extLst>
              <a:ext uri="{FF2B5EF4-FFF2-40B4-BE49-F238E27FC236}">
                <a16:creationId xmlns:a16="http://schemas.microsoft.com/office/drawing/2014/main" id="{B1B40C61-2A82-BF44-A4AE-B0CFC68C41CE}"/>
              </a:ext>
            </a:extLst>
          </p:cNvPr>
          <p:cNvPicPr/>
          <p:nvPr/>
        </p:nvPicPr>
        <p:blipFill rotWithShape="1">
          <a:blip r:embed="rId2"/>
          <a:srcRect t="7599" b="7856"/>
          <a:stretch/>
        </p:blipFill>
        <p:spPr>
          <a:xfrm>
            <a:off x="349896" y="2294535"/>
            <a:ext cx="6550378" cy="3849512"/>
          </a:xfrm>
          <a:prstGeom prst="rect">
            <a:avLst/>
          </a:prstGeom>
        </p:spPr>
      </p:pic>
    </p:spTree>
    <p:extLst>
      <p:ext uri="{BB962C8B-B14F-4D97-AF65-F5344CB8AC3E}">
        <p14:creationId xmlns:p14="http://schemas.microsoft.com/office/powerpoint/2010/main" val="29949209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28187" y="1640792"/>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3B4F7F7-9A27-42B0-B336-05AA1B13CB6B}"/>
              </a:ext>
            </a:extLst>
          </p:cNvPr>
          <p:cNvSpPr txBox="1"/>
          <p:nvPr/>
        </p:nvSpPr>
        <p:spPr>
          <a:xfrm>
            <a:off x="6255411" y="3202142"/>
            <a:ext cx="5177121" cy="4524315"/>
          </a:xfrm>
          <a:prstGeom prst="rect">
            <a:avLst/>
          </a:prstGeom>
          <a:noFill/>
        </p:spPr>
        <p:txBody>
          <a:bodyPr wrap="square" rtlCol="0">
            <a:spAutoFit/>
          </a:bodyPr>
          <a:lstStyle/>
          <a:p>
            <a:pPr marL="285750" indent="-285750" rtl="0">
              <a:lnSpc>
                <a:spcPct val="150000"/>
              </a:lnSpc>
              <a:spcBef>
                <a:spcPts val="0"/>
              </a:spcBef>
              <a:spcAft>
                <a:spcPts val="0"/>
              </a:spcAft>
              <a:buFont typeface="Wingdings" pitchFamily="2" charset="2"/>
              <a:buChar char="v"/>
            </a:pPr>
            <a:r>
              <a:rPr lang="en-GB" sz="1800" dirty="0" err="1">
                <a:effectLst/>
                <a:latin typeface="Calibri" panose="020F0502020204030204" pitchFamily="34" charset="0"/>
                <a:ea typeface="Calibri" panose="020F0502020204030204" pitchFamily="34" charset="0"/>
                <a:cs typeface="Times New Roman" panose="02020603050405020304" pitchFamily="18" charset="0"/>
              </a:rPr>
              <a:t>Nguyên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liệu</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sử</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dụng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là</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thép</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cuộn</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rtl="0">
              <a:lnSpc>
                <a:spcPct val="150000"/>
              </a:lnSpc>
              <a:spcBef>
                <a:spcPts val="0"/>
              </a:spcBef>
              <a:spcAft>
                <a:spcPts val="0"/>
              </a:spcAft>
              <a:buFont typeface="Wingdings" pitchFamily="2" charset="2"/>
              <a:buChar char="v"/>
            </a:pPr>
            <a:r>
              <a:rPr lang="en-GB" sz="1800" dirty="0" err="1">
                <a:effectLst/>
                <a:latin typeface="Calibri" panose="020F0502020204030204" pitchFamily="34" charset="0"/>
                <a:ea typeface="Calibri" panose="020F0502020204030204" pitchFamily="34" charset="0"/>
                <a:cs typeface="Times New Roman" panose="02020603050405020304" pitchFamily="18" charset="0"/>
              </a:rPr>
              <a:t>Thép</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được</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dập</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và</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tạo</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khuôn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sau</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đó</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gửi</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đến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bộ</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phận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chế</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tạo</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thân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xe</a:t>
            </a:r>
            <a:endParaRPr lang="en-GB"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v"/>
            </a:pPr>
            <a:r>
              <a:rPr lang="en-GB" sz="1800" dirty="0" err="1">
                <a:effectLst/>
                <a:latin typeface="Calibri" panose="020F0502020204030204" pitchFamily="34" charset="0"/>
                <a:ea typeface="Calibri" panose="020F0502020204030204" pitchFamily="34" charset="0"/>
                <a:cs typeface="Times New Roman" panose="02020603050405020304" pitchFamily="18" charset="0"/>
              </a:rPr>
              <a:t>Khuôn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này</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được</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thiết</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kế</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với</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những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đường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cong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mềm</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mại</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nhưng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vô</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cùng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cứng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cáp</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cùng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những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đường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gân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đặc</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biệt</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trên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thân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xe</a:t>
            </a:r>
            <a:endParaRPr lang="en-VN" sz="1800" dirty="0">
              <a:effectLst/>
              <a:latin typeface="Calibri" panose="020F0502020204030204" pitchFamily="34" charset="0"/>
              <a:ea typeface="Calibri" panose="020F0502020204030204" pitchFamily="34" charset="0"/>
              <a:cs typeface="Times New Roman" panose="02020603050405020304" pitchFamily="18" charset="0"/>
            </a:endParaRPr>
          </a:p>
          <a:p>
            <a:pPr rtl="0">
              <a:lnSpc>
                <a:spcPct val="150000"/>
              </a:lnSpc>
              <a:spcBef>
                <a:spcPts val="0"/>
              </a:spcBef>
              <a:spcAft>
                <a:spcPts val="0"/>
              </a:spcAft>
            </a:pPr>
            <a:br>
              <a:rPr lang="en-US" b="1" dirty="0"/>
            </a:br>
            <a:endParaRPr lang="en-US" b="1" dirty="0">
              <a:effectLst/>
            </a:endParaRPr>
          </a:p>
          <a:p>
            <a:br>
              <a:rPr lang="en-US" b="1" dirty="0"/>
            </a:br>
            <a:endParaRPr lang="vi-VN" b="1" dirty="0">
              <a:effectLst/>
            </a:endParaRPr>
          </a:p>
          <a:p>
            <a:br>
              <a:rPr lang="vi-VN" b="1" dirty="0"/>
            </a:br>
            <a:r>
              <a:rPr lang="en-US" b="1" dirty="0">
                <a:solidFill>
                  <a:srgbClr val="FF0000"/>
                </a:solidFill>
              </a:rPr>
              <a:t> </a:t>
            </a:r>
          </a:p>
        </p:txBody>
      </p:sp>
      <p:sp>
        <p:nvSpPr>
          <p:cNvPr id="14" name="TextBox 13">
            <a:extLst>
              <a:ext uri="{FF2B5EF4-FFF2-40B4-BE49-F238E27FC236}">
                <a16:creationId xmlns:a16="http://schemas.microsoft.com/office/drawing/2014/main" id="{F54603E3-DA33-704C-9A5C-E2FF6FA9FAD5}"/>
              </a:ext>
            </a:extLst>
          </p:cNvPr>
          <p:cNvSpPr txBox="1"/>
          <p:nvPr/>
        </p:nvSpPr>
        <p:spPr>
          <a:xfrm>
            <a:off x="6335485" y="2503594"/>
            <a:ext cx="2097315" cy="589072"/>
          </a:xfrm>
          <a:prstGeom prst="rect">
            <a:avLst/>
          </a:prstGeom>
          <a:noFill/>
        </p:spPr>
        <p:txBody>
          <a:bodyPr wrap="square" rtlCol="0">
            <a:spAutoFit/>
          </a:bodyPr>
          <a:lstStyle/>
          <a:p>
            <a:pPr marL="342900" indent="-342900" rtl="0">
              <a:lnSpc>
                <a:spcPct val="150000"/>
              </a:lnSpc>
              <a:spcBef>
                <a:spcPts val="0"/>
              </a:spcBef>
              <a:spcAft>
                <a:spcPts val="0"/>
              </a:spcAft>
              <a:buFont typeface="Wingdings" pitchFamily="2" charset="2"/>
              <a:buChar char="v"/>
            </a:pPr>
            <a:r>
              <a:rPr lang="en-GB" sz="2400" b="1" dirty="0" err="1">
                <a:solidFill>
                  <a:srgbClr val="0EB050"/>
                </a:solidFill>
                <a:latin typeface="Calibri" panose="020F0502020204030204" pitchFamily="34" charset="0"/>
                <a:cs typeface="Segoe UI" panose="020B0502040204020203" pitchFamily="34" charset="0"/>
              </a:rPr>
              <a:t>Tạo</a:t>
            </a:r>
            <a:r>
              <a:rPr lang="en-GB" sz="2400" b="1" dirty="0">
                <a:solidFill>
                  <a:srgbClr val="0EB050"/>
                </a:solidFill>
                <a:latin typeface="Calibri" panose="020F0502020204030204" pitchFamily="34" charset="0"/>
                <a:cs typeface="Segoe UI" panose="020B0502040204020203" pitchFamily="34" charset="0"/>
              </a:rPr>
              <a:t> </a:t>
            </a:r>
            <a:r>
              <a:rPr lang="en-GB" sz="2400" b="1" dirty="0" err="1">
                <a:solidFill>
                  <a:srgbClr val="0EB050"/>
                </a:solidFill>
                <a:latin typeface="Calibri" panose="020F0502020204030204" pitchFamily="34" charset="0"/>
                <a:cs typeface="Segoe UI" panose="020B0502040204020203" pitchFamily="34" charset="0"/>
              </a:rPr>
              <a:t>khuôn</a:t>
            </a:r>
            <a:endParaRPr lang="en-US" sz="2400" b="1" dirty="0">
              <a:solidFill>
                <a:srgbClr val="0EB050"/>
              </a:solidFill>
            </a:endParaRPr>
          </a:p>
        </p:txBody>
      </p:sp>
      <p:sp>
        <p:nvSpPr>
          <p:cNvPr id="10" name="TextBox 9">
            <a:extLst>
              <a:ext uri="{FF2B5EF4-FFF2-40B4-BE49-F238E27FC236}">
                <a16:creationId xmlns:a16="http://schemas.microsoft.com/office/drawing/2014/main" id="{02062B7A-8E81-704C-B085-1A4F3C833D35}"/>
              </a:ext>
            </a:extLst>
          </p:cNvPr>
          <p:cNvSpPr txBox="1"/>
          <p:nvPr/>
        </p:nvSpPr>
        <p:spPr>
          <a:xfrm>
            <a:off x="3818255" y="713953"/>
            <a:ext cx="4874312" cy="584775"/>
          </a:xfrm>
          <a:prstGeom prst="rect">
            <a:avLst/>
          </a:prstGeom>
          <a:noFill/>
        </p:spPr>
        <p:txBody>
          <a:bodyPr wrap="square" rtlCol="0">
            <a:spAutoFit/>
          </a:bodyPr>
          <a:lstStyle/>
          <a:p>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Thiết</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kế</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chế</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thử</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sản</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phẩm</a:t>
            </a:r>
            <a:endParaRPr lang="en-US" sz="3200" b="1" noProof="1"/>
          </a:p>
        </p:txBody>
      </p:sp>
      <p:pic>
        <p:nvPicPr>
          <p:cNvPr id="9" name="Picture 8" descr="Diagram&#10;&#10;Description automatically generated">
            <a:extLst>
              <a:ext uri="{FF2B5EF4-FFF2-40B4-BE49-F238E27FC236}">
                <a16:creationId xmlns:a16="http://schemas.microsoft.com/office/drawing/2014/main" id="{BA005347-4CCD-224C-800C-F28146D1404A}"/>
              </a:ext>
            </a:extLst>
          </p:cNvPr>
          <p:cNvPicPr/>
          <p:nvPr/>
        </p:nvPicPr>
        <p:blipFill rotWithShape="1">
          <a:blip r:embed="rId2" cstate="print">
            <a:extLst>
              <a:ext uri="{28A0092B-C50C-407E-A947-70E740481C1C}">
                <a14:useLocalDpi xmlns:a14="http://schemas.microsoft.com/office/drawing/2010/main" val="0"/>
              </a:ext>
            </a:extLst>
          </a:blip>
          <a:srcRect l="6516" r="8766"/>
          <a:stretch/>
        </p:blipFill>
        <p:spPr>
          <a:xfrm>
            <a:off x="684437" y="2503594"/>
            <a:ext cx="5102091" cy="3277820"/>
          </a:xfrm>
          <a:prstGeom prst="rect">
            <a:avLst/>
          </a:prstGeom>
        </p:spPr>
      </p:pic>
    </p:spTree>
    <p:extLst>
      <p:ext uri="{BB962C8B-B14F-4D97-AF65-F5344CB8AC3E}">
        <p14:creationId xmlns:p14="http://schemas.microsoft.com/office/powerpoint/2010/main" val="2576407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28187" y="1640792"/>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3B4F7F7-9A27-42B0-B336-05AA1B13CB6B}"/>
              </a:ext>
            </a:extLst>
          </p:cNvPr>
          <p:cNvSpPr txBox="1"/>
          <p:nvPr/>
        </p:nvSpPr>
        <p:spPr>
          <a:xfrm>
            <a:off x="6255411" y="3202142"/>
            <a:ext cx="5177121" cy="4524315"/>
          </a:xfrm>
          <a:prstGeom prst="rect">
            <a:avLst/>
          </a:prstGeom>
          <a:noFill/>
        </p:spPr>
        <p:txBody>
          <a:bodyPr wrap="square" rtlCol="0">
            <a:spAutoFit/>
          </a:bodyPr>
          <a:lstStyle/>
          <a:p>
            <a:pPr marL="285750" indent="-285750" rtl="0">
              <a:lnSpc>
                <a:spcPct val="150000"/>
              </a:lnSpc>
              <a:spcBef>
                <a:spcPts val="0"/>
              </a:spcBef>
              <a:spcAft>
                <a:spcPts val="0"/>
              </a:spcAft>
              <a:buFont typeface="Wingdings" pitchFamily="2" charset="2"/>
              <a:buChar char="v"/>
            </a:pPr>
            <a:r>
              <a:rPr lang="en-GB" sz="1800" dirty="0" err="1">
                <a:effectLst/>
                <a:latin typeface="Calibri" panose="020F0502020204030204" pitchFamily="34" charset="0"/>
                <a:ea typeface="Calibri" panose="020F0502020204030204" pitchFamily="34" charset="0"/>
                <a:cs typeface="Times New Roman" panose="02020603050405020304" pitchFamily="18" charset="0"/>
              </a:rPr>
              <a:t>Nguyên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liệu</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sử</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dụng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là</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thép</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cuộn</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rtl="0">
              <a:lnSpc>
                <a:spcPct val="150000"/>
              </a:lnSpc>
              <a:spcBef>
                <a:spcPts val="0"/>
              </a:spcBef>
              <a:spcAft>
                <a:spcPts val="0"/>
              </a:spcAft>
              <a:buFont typeface="Wingdings" pitchFamily="2" charset="2"/>
              <a:buChar char="v"/>
            </a:pPr>
            <a:r>
              <a:rPr lang="en-GB" sz="1800" dirty="0" err="1">
                <a:effectLst/>
                <a:latin typeface="Calibri" panose="020F0502020204030204" pitchFamily="34" charset="0"/>
                <a:ea typeface="Calibri" panose="020F0502020204030204" pitchFamily="34" charset="0"/>
                <a:cs typeface="Times New Roman" panose="02020603050405020304" pitchFamily="18" charset="0"/>
              </a:rPr>
              <a:t>Thép</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được</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dập</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và</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tạo</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khuôn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sau</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đó</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gửi</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đến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bộ</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phận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chế</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tạo</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thân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xe</a:t>
            </a:r>
            <a:endParaRPr lang="en-GB"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Wingdings" pitchFamily="2" charset="2"/>
              <a:buChar char="v"/>
            </a:pPr>
            <a:r>
              <a:rPr lang="en-GB" sz="1800" dirty="0" err="1">
                <a:effectLst/>
                <a:latin typeface="Calibri" panose="020F0502020204030204" pitchFamily="34" charset="0"/>
                <a:ea typeface="Calibri" panose="020F0502020204030204" pitchFamily="34" charset="0"/>
                <a:cs typeface="Times New Roman" panose="02020603050405020304" pitchFamily="18" charset="0"/>
              </a:rPr>
              <a:t>Khuôn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này</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được</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thiết</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kế</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với</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những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đường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cong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mềm</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mại</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nhưng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vô</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cùng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cứng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cáp</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cùng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những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đường</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gân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đặc</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biệt</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trên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thân</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xe</a:t>
            </a:r>
            <a:endParaRPr lang="en-VN" sz="1800" dirty="0">
              <a:effectLst/>
              <a:latin typeface="Calibri" panose="020F0502020204030204" pitchFamily="34" charset="0"/>
              <a:ea typeface="Calibri" panose="020F0502020204030204" pitchFamily="34" charset="0"/>
              <a:cs typeface="Times New Roman" panose="02020603050405020304" pitchFamily="18" charset="0"/>
            </a:endParaRPr>
          </a:p>
          <a:p>
            <a:pPr rtl="0">
              <a:lnSpc>
                <a:spcPct val="150000"/>
              </a:lnSpc>
              <a:spcBef>
                <a:spcPts val="0"/>
              </a:spcBef>
              <a:spcAft>
                <a:spcPts val="0"/>
              </a:spcAft>
            </a:pPr>
            <a:br>
              <a:rPr lang="en-US" b="1" dirty="0"/>
            </a:br>
            <a:endParaRPr lang="en-US" b="1" dirty="0">
              <a:effectLst/>
            </a:endParaRPr>
          </a:p>
          <a:p>
            <a:br>
              <a:rPr lang="en-US" b="1" dirty="0"/>
            </a:br>
            <a:endParaRPr lang="vi-VN" b="1" dirty="0">
              <a:effectLst/>
            </a:endParaRPr>
          </a:p>
          <a:p>
            <a:br>
              <a:rPr lang="vi-VN" b="1" dirty="0"/>
            </a:br>
            <a:r>
              <a:rPr lang="en-US" b="1" dirty="0">
                <a:solidFill>
                  <a:srgbClr val="FF0000"/>
                </a:solidFill>
              </a:rPr>
              <a:t> </a:t>
            </a:r>
          </a:p>
        </p:txBody>
      </p:sp>
      <p:sp>
        <p:nvSpPr>
          <p:cNvPr id="14" name="TextBox 13">
            <a:extLst>
              <a:ext uri="{FF2B5EF4-FFF2-40B4-BE49-F238E27FC236}">
                <a16:creationId xmlns:a16="http://schemas.microsoft.com/office/drawing/2014/main" id="{F54603E3-DA33-704C-9A5C-E2FF6FA9FAD5}"/>
              </a:ext>
            </a:extLst>
          </p:cNvPr>
          <p:cNvSpPr txBox="1"/>
          <p:nvPr/>
        </p:nvSpPr>
        <p:spPr>
          <a:xfrm>
            <a:off x="6335485" y="2503594"/>
            <a:ext cx="2097315" cy="589072"/>
          </a:xfrm>
          <a:prstGeom prst="rect">
            <a:avLst/>
          </a:prstGeom>
          <a:noFill/>
        </p:spPr>
        <p:txBody>
          <a:bodyPr wrap="square" rtlCol="0">
            <a:spAutoFit/>
          </a:bodyPr>
          <a:lstStyle/>
          <a:p>
            <a:pPr marL="342900" indent="-342900" rtl="0">
              <a:lnSpc>
                <a:spcPct val="150000"/>
              </a:lnSpc>
              <a:spcBef>
                <a:spcPts val="0"/>
              </a:spcBef>
              <a:spcAft>
                <a:spcPts val="0"/>
              </a:spcAft>
              <a:buFont typeface="Wingdings" pitchFamily="2" charset="2"/>
              <a:buChar char="v"/>
            </a:pPr>
            <a:r>
              <a:rPr lang="en-GB" sz="2400" b="1" dirty="0" err="1">
                <a:solidFill>
                  <a:srgbClr val="0EB050"/>
                </a:solidFill>
                <a:latin typeface="Calibri" panose="020F0502020204030204" pitchFamily="34" charset="0"/>
                <a:cs typeface="Segoe UI" panose="020B0502040204020203" pitchFamily="34" charset="0"/>
              </a:rPr>
              <a:t>Tạo</a:t>
            </a:r>
            <a:r>
              <a:rPr lang="en-GB" sz="2400" b="1" dirty="0">
                <a:solidFill>
                  <a:srgbClr val="0EB050"/>
                </a:solidFill>
                <a:latin typeface="Calibri" panose="020F0502020204030204" pitchFamily="34" charset="0"/>
                <a:cs typeface="Segoe UI" panose="020B0502040204020203" pitchFamily="34" charset="0"/>
              </a:rPr>
              <a:t> </a:t>
            </a:r>
            <a:r>
              <a:rPr lang="en-GB" sz="2400" b="1" dirty="0" err="1">
                <a:solidFill>
                  <a:srgbClr val="0EB050"/>
                </a:solidFill>
                <a:latin typeface="Calibri" panose="020F0502020204030204" pitchFamily="34" charset="0"/>
                <a:cs typeface="Segoe UI" panose="020B0502040204020203" pitchFamily="34" charset="0"/>
              </a:rPr>
              <a:t>khuôn</a:t>
            </a:r>
            <a:endParaRPr lang="en-US" sz="2400" b="1" dirty="0">
              <a:solidFill>
                <a:srgbClr val="0EB050"/>
              </a:solidFill>
            </a:endParaRPr>
          </a:p>
        </p:txBody>
      </p:sp>
      <p:sp>
        <p:nvSpPr>
          <p:cNvPr id="10" name="TextBox 9">
            <a:extLst>
              <a:ext uri="{FF2B5EF4-FFF2-40B4-BE49-F238E27FC236}">
                <a16:creationId xmlns:a16="http://schemas.microsoft.com/office/drawing/2014/main" id="{02062B7A-8E81-704C-B085-1A4F3C833D35}"/>
              </a:ext>
            </a:extLst>
          </p:cNvPr>
          <p:cNvSpPr txBox="1"/>
          <p:nvPr/>
        </p:nvSpPr>
        <p:spPr>
          <a:xfrm>
            <a:off x="3818255" y="713953"/>
            <a:ext cx="4874312" cy="584775"/>
          </a:xfrm>
          <a:prstGeom prst="rect">
            <a:avLst/>
          </a:prstGeom>
          <a:noFill/>
        </p:spPr>
        <p:txBody>
          <a:bodyPr wrap="square" rtlCol="0">
            <a:spAutoFit/>
          </a:bodyPr>
          <a:lstStyle/>
          <a:p>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Thiết</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kế</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chế</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thử</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sản</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phẩm</a:t>
            </a:r>
            <a:endParaRPr lang="en-US" sz="3200" b="1" noProof="1"/>
          </a:p>
        </p:txBody>
      </p:sp>
      <p:pic>
        <p:nvPicPr>
          <p:cNvPr id="12" name="Picture 11" descr="A picture containing text&#10;&#10;Description automatically generated">
            <a:extLst>
              <a:ext uri="{FF2B5EF4-FFF2-40B4-BE49-F238E27FC236}">
                <a16:creationId xmlns:a16="http://schemas.microsoft.com/office/drawing/2014/main" id="{49A3C628-4306-5149-84F8-B2B6EF9FC120}"/>
              </a:ext>
            </a:extLst>
          </p:cNvPr>
          <p:cNvPicPr/>
          <p:nvPr/>
        </p:nvPicPr>
        <p:blipFill rotWithShape="1">
          <a:blip r:embed="rId2" cstate="print">
            <a:extLst>
              <a:ext uri="{28A0092B-C50C-407E-A947-70E740481C1C}">
                <a14:useLocalDpi xmlns:a14="http://schemas.microsoft.com/office/drawing/2010/main" val="0"/>
              </a:ext>
            </a:extLst>
          </a:blip>
          <a:srcRect l="10432" r="15298"/>
          <a:stretch/>
        </p:blipFill>
        <p:spPr>
          <a:xfrm>
            <a:off x="681263" y="2221837"/>
            <a:ext cx="5175253" cy="3901374"/>
          </a:xfrm>
          <a:prstGeom prst="rect">
            <a:avLst/>
          </a:prstGeom>
        </p:spPr>
      </p:pic>
    </p:spTree>
    <p:extLst>
      <p:ext uri="{BB962C8B-B14F-4D97-AF65-F5344CB8AC3E}">
        <p14:creationId xmlns:p14="http://schemas.microsoft.com/office/powerpoint/2010/main" val="20175472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28187" y="1640792"/>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F54603E3-DA33-704C-9A5C-E2FF6FA9FAD5}"/>
              </a:ext>
            </a:extLst>
          </p:cNvPr>
          <p:cNvSpPr txBox="1"/>
          <p:nvPr/>
        </p:nvSpPr>
        <p:spPr>
          <a:xfrm>
            <a:off x="5150468" y="1864569"/>
            <a:ext cx="1228071" cy="589072"/>
          </a:xfrm>
          <a:prstGeom prst="rect">
            <a:avLst/>
          </a:prstGeom>
          <a:noFill/>
        </p:spPr>
        <p:txBody>
          <a:bodyPr wrap="square" rtlCol="0">
            <a:spAutoFit/>
          </a:bodyPr>
          <a:lstStyle/>
          <a:p>
            <a:pPr rtl="0">
              <a:lnSpc>
                <a:spcPct val="150000"/>
              </a:lnSpc>
              <a:spcBef>
                <a:spcPts val="0"/>
              </a:spcBef>
              <a:spcAft>
                <a:spcPts val="0"/>
              </a:spcAft>
            </a:pPr>
            <a:r>
              <a:rPr lang="en-GB" sz="2400" b="1" dirty="0" err="1">
                <a:solidFill>
                  <a:srgbClr val="0EB050"/>
                </a:solidFill>
                <a:latin typeface="Calibri" panose="020F0502020204030204" pitchFamily="34" charset="0"/>
                <a:cs typeface="Segoe UI" panose="020B0502040204020203" pitchFamily="34" charset="0"/>
              </a:rPr>
              <a:t>Thân</a:t>
            </a:r>
            <a:r>
              <a:rPr lang="en-GB" sz="2400" b="1" dirty="0">
                <a:solidFill>
                  <a:srgbClr val="0EB050"/>
                </a:solidFill>
                <a:latin typeface="Calibri" panose="020F0502020204030204" pitchFamily="34" charset="0"/>
                <a:cs typeface="Segoe UI" panose="020B0502040204020203" pitchFamily="34" charset="0"/>
              </a:rPr>
              <a:t> </a:t>
            </a:r>
            <a:r>
              <a:rPr lang="en-GB" sz="2400" b="1" dirty="0" err="1">
                <a:solidFill>
                  <a:srgbClr val="0EB050"/>
                </a:solidFill>
                <a:latin typeface="Calibri" panose="020F0502020204030204" pitchFamily="34" charset="0"/>
                <a:cs typeface="Segoe UI" panose="020B0502040204020203" pitchFamily="34" charset="0"/>
              </a:rPr>
              <a:t>xe</a:t>
            </a:r>
            <a:endParaRPr lang="en-US" sz="2400" b="1" dirty="0">
              <a:solidFill>
                <a:srgbClr val="0EB050"/>
              </a:solidFill>
            </a:endParaRPr>
          </a:p>
        </p:txBody>
      </p:sp>
      <p:sp>
        <p:nvSpPr>
          <p:cNvPr id="16" name="TextBox 15">
            <a:extLst>
              <a:ext uri="{FF2B5EF4-FFF2-40B4-BE49-F238E27FC236}">
                <a16:creationId xmlns:a16="http://schemas.microsoft.com/office/drawing/2014/main" id="{B277719C-70E0-A44F-AFBF-D716A2882E09}"/>
              </a:ext>
            </a:extLst>
          </p:cNvPr>
          <p:cNvSpPr txBox="1"/>
          <p:nvPr/>
        </p:nvSpPr>
        <p:spPr>
          <a:xfrm>
            <a:off x="3818255" y="713953"/>
            <a:ext cx="4874312" cy="584775"/>
          </a:xfrm>
          <a:prstGeom prst="rect">
            <a:avLst/>
          </a:prstGeom>
          <a:noFill/>
        </p:spPr>
        <p:txBody>
          <a:bodyPr wrap="square" rtlCol="0">
            <a:spAutoFit/>
          </a:bodyPr>
          <a:lstStyle/>
          <a:p>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Thiết</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kế</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chế</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thử</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sản</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phẩm</a:t>
            </a:r>
            <a:endParaRPr lang="en-US" sz="3200" b="1" noProof="1"/>
          </a:p>
        </p:txBody>
      </p:sp>
      <p:pic>
        <p:nvPicPr>
          <p:cNvPr id="17" name="Picture 16" descr="Diagram&#10;&#10;Description automatically generated">
            <a:extLst>
              <a:ext uri="{FF2B5EF4-FFF2-40B4-BE49-F238E27FC236}">
                <a16:creationId xmlns:a16="http://schemas.microsoft.com/office/drawing/2014/main" id="{24279AFB-3472-E947-90C6-2ABC4C9226C8}"/>
              </a:ext>
            </a:extLst>
          </p:cNvPr>
          <p:cNvPicPr/>
          <p:nvPr/>
        </p:nvPicPr>
        <p:blipFill rotWithShape="1">
          <a:blip r:embed="rId2" cstate="print">
            <a:extLst>
              <a:ext uri="{28A0092B-C50C-407E-A947-70E740481C1C}">
                <a14:useLocalDpi xmlns:a14="http://schemas.microsoft.com/office/drawing/2010/main" val="0"/>
              </a:ext>
            </a:extLst>
          </a:blip>
          <a:srcRect l="3850" r="7345"/>
          <a:stretch/>
        </p:blipFill>
        <p:spPr>
          <a:xfrm>
            <a:off x="757766" y="2811722"/>
            <a:ext cx="4356100" cy="2704930"/>
          </a:xfrm>
          <a:prstGeom prst="rect">
            <a:avLst/>
          </a:prstGeom>
        </p:spPr>
      </p:pic>
      <p:pic>
        <p:nvPicPr>
          <p:cNvPr id="18" name="Picture 17" descr="A picture containing indoor&#10;&#10;Description automatically generated">
            <a:extLst>
              <a:ext uri="{FF2B5EF4-FFF2-40B4-BE49-F238E27FC236}">
                <a16:creationId xmlns:a16="http://schemas.microsoft.com/office/drawing/2014/main" id="{773C7A56-3BD4-4C4F-9184-A1F3DEBD0C6F}"/>
              </a:ext>
            </a:extLst>
          </p:cNvPr>
          <p:cNvPicPr/>
          <p:nvPr/>
        </p:nvPicPr>
        <p:blipFill rotWithShape="1">
          <a:blip r:embed="rId3" cstate="print">
            <a:extLst>
              <a:ext uri="{28A0092B-C50C-407E-A947-70E740481C1C}">
                <a14:useLocalDpi xmlns:a14="http://schemas.microsoft.com/office/drawing/2010/main" val="0"/>
              </a:ext>
            </a:extLst>
          </a:blip>
          <a:srcRect l="2969" r="10148"/>
          <a:stretch/>
        </p:blipFill>
        <p:spPr>
          <a:xfrm>
            <a:off x="6773333" y="2811722"/>
            <a:ext cx="4538133" cy="2810140"/>
          </a:xfrm>
          <a:prstGeom prst="rect">
            <a:avLst/>
          </a:prstGeom>
        </p:spPr>
      </p:pic>
      <p:sp>
        <p:nvSpPr>
          <p:cNvPr id="4" name="TextBox 3">
            <a:extLst>
              <a:ext uri="{FF2B5EF4-FFF2-40B4-BE49-F238E27FC236}">
                <a16:creationId xmlns:a16="http://schemas.microsoft.com/office/drawing/2014/main" id="{6F46035A-0141-5545-984E-5D9F5C2F8EEE}"/>
              </a:ext>
            </a:extLst>
          </p:cNvPr>
          <p:cNvSpPr txBox="1"/>
          <p:nvPr/>
        </p:nvSpPr>
        <p:spPr>
          <a:xfrm>
            <a:off x="2438401" y="5959381"/>
            <a:ext cx="6652206" cy="369332"/>
          </a:xfrm>
          <a:prstGeom prst="rect">
            <a:avLst/>
          </a:prstGeom>
          <a:noFill/>
        </p:spPr>
        <p:txBody>
          <a:bodyPr wrap="none" rtlCol="0">
            <a:spAutoFit/>
          </a:bodyPr>
          <a:lstStyle/>
          <a:p>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Thiết</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kế</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với</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mục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tiêu</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cũng</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là</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sự</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đặc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trưng</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là</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sự</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mạnh</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mẽ</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và</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bền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bỉ</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endParaRPr lang="en-VN" b="1" dirty="0"/>
          </a:p>
        </p:txBody>
      </p:sp>
    </p:spTree>
    <p:extLst>
      <p:ext uri="{BB962C8B-B14F-4D97-AF65-F5344CB8AC3E}">
        <p14:creationId xmlns:p14="http://schemas.microsoft.com/office/powerpoint/2010/main" val="17159586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28187" y="1640792"/>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F54603E3-DA33-704C-9A5C-E2FF6FA9FAD5}"/>
              </a:ext>
            </a:extLst>
          </p:cNvPr>
          <p:cNvSpPr txBox="1"/>
          <p:nvPr/>
        </p:nvSpPr>
        <p:spPr>
          <a:xfrm>
            <a:off x="5218201" y="1640792"/>
            <a:ext cx="1228071" cy="589072"/>
          </a:xfrm>
          <a:prstGeom prst="rect">
            <a:avLst/>
          </a:prstGeom>
          <a:noFill/>
        </p:spPr>
        <p:txBody>
          <a:bodyPr wrap="square" rtlCol="0">
            <a:spAutoFit/>
          </a:bodyPr>
          <a:lstStyle/>
          <a:p>
            <a:pPr rtl="0">
              <a:lnSpc>
                <a:spcPct val="150000"/>
              </a:lnSpc>
              <a:spcBef>
                <a:spcPts val="0"/>
              </a:spcBef>
              <a:spcAft>
                <a:spcPts val="0"/>
              </a:spcAft>
            </a:pPr>
            <a:r>
              <a:rPr lang="en-GB" sz="2400" b="1" dirty="0" err="1">
                <a:solidFill>
                  <a:srgbClr val="0EB050"/>
                </a:solidFill>
                <a:latin typeface="Calibri" panose="020F0502020204030204" pitchFamily="34" charset="0"/>
                <a:cs typeface="Segoe UI" panose="020B0502040204020203" pitchFamily="34" charset="0"/>
              </a:rPr>
              <a:t>Sơn</a:t>
            </a:r>
            <a:r>
              <a:rPr lang="en-GB" sz="2400" b="1" dirty="0">
                <a:solidFill>
                  <a:srgbClr val="0EB050"/>
                </a:solidFill>
                <a:latin typeface="Calibri" panose="020F0502020204030204" pitchFamily="34" charset="0"/>
                <a:cs typeface="Segoe UI" panose="020B0502040204020203" pitchFamily="34" charset="0"/>
              </a:rPr>
              <a:t> </a:t>
            </a:r>
            <a:r>
              <a:rPr lang="en-GB" sz="2400" b="1" dirty="0" err="1">
                <a:solidFill>
                  <a:srgbClr val="0EB050"/>
                </a:solidFill>
                <a:latin typeface="Calibri" panose="020F0502020204030204" pitchFamily="34" charset="0"/>
                <a:cs typeface="Segoe UI" panose="020B0502040204020203" pitchFamily="34" charset="0"/>
              </a:rPr>
              <a:t>xe</a:t>
            </a:r>
            <a:endParaRPr lang="en-US" sz="2400" b="1" dirty="0">
              <a:solidFill>
                <a:srgbClr val="0EB050"/>
              </a:solidFill>
            </a:endParaRPr>
          </a:p>
        </p:txBody>
      </p:sp>
      <p:sp>
        <p:nvSpPr>
          <p:cNvPr id="16" name="TextBox 15">
            <a:extLst>
              <a:ext uri="{FF2B5EF4-FFF2-40B4-BE49-F238E27FC236}">
                <a16:creationId xmlns:a16="http://schemas.microsoft.com/office/drawing/2014/main" id="{B277719C-70E0-A44F-AFBF-D716A2882E09}"/>
              </a:ext>
            </a:extLst>
          </p:cNvPr>
          <p:cNvSpPr txBox="1"/>
          <p:nvPr/>
        </p:nvSpPr>
        <p:spPr>
          <a:xfrm>
            <a:off x="3818255" y="713953"/>
            <a:ext cx="4874312" cy="584775"/>
          </a:xfrm>
          <a:prstGeom prst="rect">
            <a:avLst/>
          </a:prstGeom>
          <a:noFill/>
        </p:spPr>
        <p:txBody>
          <a:bodyPr wrap="square" rtlCol="0">
            <a:spAutoFit/>
          </a:bodyPr>
          <a:lstStyle/>
          <a:p>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Thiết</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kế</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chế</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thử</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sản</a:t>
            </a:r>
            <a:r>
              <a:rPr lang="en-GB" sz="3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phẩm</a:t>
            </a:r>
            <a:endParaRPr lang="en-US" sz="3200" b="1" noProof="1"/>
          </a:p>
        </p:txBody>
      </p:sp>
      <p:sp>
        <p:nvSpPr>
          <p:cNvPr id="4" name="TextBox 3">
            <a:extLst>
              <a:ext uri="{FF2B5EF4-FFF2-40B4-BE49-F238E27FC236}">
                <a16:creationId xmlns:a16="http://schemas.microsoft.com/office/drawing/2014/main" id="{6F46035A-0141-5545-984E-5D9F5C2F8EEE}"/>
              </a:ext>
            </a:extLst>
          </p:cNvPr>
          <p:cNvSpPr txBox="1"/>
          <p:nvPr/>
        </p:nvSpPr>
        <p:spPr>
          <a:xfrm>
            <a:off x="2239932" y="5495681"/>
            <a:ext cx="7184608" cy="880369"/>
          </a:xfrm>
          <a:prstGeom prst="rect">
            <a:avLst/>
          </a:prstGeom>
          <a:noFill/>
        </p:spPr>
        <p:txBody>
          <a:bodyPr wrap="square" rtlCol="0">
            <a:spAutoFit/>
          </a:bodyPr>
          <a:lstStyle/>
          <a:p>
            <a:pPr marL="285750" indent="-285750">
              <a:lnSpc>
                <a:spcPct val="150000"/>
              </a:lnSpc>
              <a:buFont typeface="Wingdings" pitchFamily="2" charset="2"/>
              <a:buChar char="ü"/>
            </a:pP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Quy</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trình</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sơn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xe</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được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xử</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lý</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theo</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tiêu</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chuẩn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và</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đảm</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bảo</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chất</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lượng</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p>
          <a:p>
            <a:pPr marL="285750" indent="-285750">
              <a:lnSpc>
                <a:spcPct val="150000"/>
              </a:lnSpc>
              <a:buFont typeface="Wingdings" pitchFamily="2" charset="2"/>
              <a:buChar char="ü"/>
            </a:pP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Có</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9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màu</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trong</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đó</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màu</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cam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là</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màu</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phổ</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biến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nhất</a:t>
            </a:r>
            <a:endParaRPr lang="en-VN" sz="1800" b="1"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descr="Diagram&#10;&#10;Description automatically generated">
            <a:extLst>
              <a:ext uri="{FF2B5EF4-FFF2-40B4-BE49-F238E27FC236}">
                <a16:creationId xmlns:a16="http://schemas.microsoft.com/office/drawing/2014/main" id="{EF6F85BA-EE9B-C141-958C-79BDD3D2C682}"/>
              </a:ext>
            </a:extLst>
          </p:cNvPr>
          <p:cNvPicPr/>
          <p:nvPr/>
        </p:nvPicPr>
        <p:blipFill rotWithShape="1">
          <a:blip r:embed="rId2" cstate="print">
            <a:extLst>
              <a:ext uri="{28A0092B-C50C-407E-A947-70E740481C1C}">
                <a14:useLocalDpi xmlns:a14="http://schemas.microsoft.com/office/drawing/2010/main" val="0"/>
              </a:ext>
            </a:extLst>
          </a:blip>
          <a:srcRect l="6089" r="5848"/>
          <a:stretch/>
        </p:blipFill>
        <p:spPr>
          <a:xfrm>
            <a:off x="680420" y="2425302"/>
            <a:ext cx="4255559" cy="2726055"/>
          </a:xfrm>
          <a:prstGeom prst="rect">
            <a:avLst/>
          </a:prstGeom>
        </p:spPr>
      </p:pic>
      <p:pic>
        <p:nvPicPr>
          <p:cNvPr id="10" name="Picture 9" descr="A picture containing indoor, floor&#10;&#10;Description automatically generated">
            <a:extLst>
              <a:ext uri="{FF2B5EF4-FFF2-40B4-BE49-F238E27FC236}">
                <a16:creationId xmlns:a16="http://schemas.microsoft.com/office/drawing/2014/main" id="{E69ECFE0-6EF7-5347-B98B-2402172250D8}"/>
              </a:ext>
            </a:extLst>
          </p:cNvPr>
          <p:cNvPicPr/>
          <p:nvPr/>
        </p:nvPicPr>
        <p:blipFill rotWithShape="1">
          <a:blip r:embed="rId3" cstate="print">
            <a:extLst>
              <a:ext uri="{28A0092B-C50C-407E-A947-70E740481C1C}">
                <a14:useLocalDpi xmlns:a14="http://schemas.microsoft.com/office/drawing/2010/main" val="0"/>
              </a:ext>
            </a:extLst>
          </a:blip>
          <a:srcRect r="3428"/>
          <a:stretch/>
        </p:blipFill>
        <p:spPr>
          <a:xfrm>
            <a:off x="6852706" y="2425302"/>
            <a:ext cx="4447667" cy="2726054"/>
          </a:xfrm>
          <a:prstGeom prst="rect">
            <a:avLst/>
          </a:prstGeom>
        </p:spPr>
      </p:pic>
    </p:spTree>
    <p:extLst>
      <p:ext uri="{BB962C8B-B14F-4D97-AF65-F5344CB8AC3E}">
        <p14:creationId xmlns:p14="http://schemas.microsoft.com/office/powerpoint/2010/main" val="1086108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13944" y="1652081"/>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3B4F7F7-9A27-42B0-B336-05AA1B13CB6B}"/>
              </a:ext>
            </a:extLst>
          </p:cNvPr>
          <p:cNvSpPr txBox="1"/>
          <p:nvPr/>
        </p:nvSpPr>
        <p:spPr>
          <a:xfrm>
            <a:off x="3234267" y="5487165"/>
            <a:ext cx="5294488" cy="880369"/>
          </a:xfrm>
          <a:prstGeom prst="rect">
            <a:avLst/>
          </a:prstGeom>
          <a:noFill/>
        </p:spPr>
        <p:txBody>
          <a:bodyPr wrap="square" rtlCol="0">
            <a:spAutoFit/>
          </a:bodyPr>
          <a:lstStyle/>
          <a:p>
            <a:pPr marL="285750" indent="-285750" rtl="0">
              <a:lnSpc>
                <a:spcPct val="150000"/>
              </a:lnSpc>
              <a:spcBef>
                <a:spcPts val="0"/>
              </a:spcBef>
              <a:spcAft>
                <a:spcPts val="0"/>
              </a:spcAft>
              <a:buFont typeface="Wingdings" pitchFamily="2" charset="2"/>
              <a:buChar char="ü"/>
            </a:pP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Chiếc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xe</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được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chuyển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đến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bộ</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phận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lắp</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ráp</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các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chi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tiết</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nội</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thất</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và</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hệ</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thống</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điện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của</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buồng</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lái</a:t>
            </a:r>
            <a:endParaRPr lang="en-US" b="1" dirty="0">
              <a:solidFill>
                <a:srgbClr val="FF0000"/>
              </a:solidFill>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2FB8DE1C-9999-7941-A08F-182717127154}"/>
              </a:ext>
            </a:extLst>
          </p:cNvPr>
          <p:cNvSpPr txBox="1"/>
          <p:nvPr/>
        </p:nvSpPr>
        <p:spPr>
          <a:xfrm>
            <a:off x="3861608" y="571413"/>
            <a:ext cx="4497269" cy="754694"/>
          </a:xfrm>
          <a:prstGeom prst="rect">
            <a:avLst/>
          </a:prstGeom>
          <a:noFill/>
        </p:spPr>
        <p:txBody>
          <a:bodyPr wrap="square" rtlCol="0">
            <a:spAutoFit/>
          </a:bodyPr>
          <a:lstStyle/>
          <a:p>
            <a:pPr>
              <a:lnSpc>
                <a:spcPct val="150000"/>
              </a:lnSpc>
            </a:pP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Khung</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gầm</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và</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các</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chi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tiết</a:t>
            </a:r>
            <a:endParaRPr lang="en-VN" sz="3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descr="Diagram&#10;&#10;Description automatically generated">
            <a:extLst>
              <a:ext uri="{FF2B5EF4-FFF2-40B4-BE49-F238E27FC236}">
                <a16:creationId xmlns:a16="http://schemas.microsoft.com/office/drawing/2014/main" id="{7B412E76-9A89-CD4B-ACA3-6048BB80AC2A}"/>
              </a:ext>
            </a:extLst>
          </p:cNvPr>
          <p:cNvPicPr/>
          <p:nvPr/>
        </p:nvPicPr>
        <p:blipFill rotWithShape="1">
          <a:blip r:embed="rId2">
            <a:extLst>
              <a:ext uri="{28A0092B-C50C-407E-A947-70E740481C1C}">
                <a14:useLocalDpi xmlns:a14="http://schemas.microsoft.com/office/drawing/2010/main" val="0"/>
              </a:ext>
            </a:extLst>
          </a:blip>
          <a:srcRect l="308" r="264" b="8257"/>
          <a:stretch/>
        </p:blipFill>
        <p:spPr>
          <a:xfrm>
            <a:off x="2641600" y="1939603"/>
            <a:ext cx="6479822" cy="3350387"/>
          </a:xfrm>
          <a:prstGeom prst="rect">
            <a:avLst/>
          </a:prstGeom>
        </p:spPr>
      </p:pic>
    </p:spTree>
    <p:extLst>
      <p:ext uri="{BB962C8B-B14F-4D97-AF65-F5344CB8AC3E}">
        <p14:creationId xmlns:p14="http://schemas.microsoft.com/office/powerpoint/2010/main" val="39005500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478957-C80B-42CD-AAF3-910E30272401}"/>
              </a:ext>
            </a:extLst>
          </p:cNvPr>
          <p:cNvSpPr/>
          <p:nvPr/>
        </p:nvSpPr>
        <p:spPr>
          <a:xfrm>
            <a:off x="-188686" y="590843"/>
            <a:ext cx="13048343" cy="830997"/>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sp>
        <p:nvSpPr>
          <p:cNvPr id="7" name="Rectangle 6">
            <a:extLst>
              <a:ext uri="{FF2B5EF4-FFF2-40B4-BE49-F238E27FC236}">
                <a16:creationId xmlns:a16="http://schemas.microsoft.com/office/drawing/2014/main" id="{6AE2CD0C-3B54-48F4-B27F-C138683B5D66}"/>
              </a:ext>
            </a:extLst>
          </p:cNvPr>
          <p:cNvSpPr/>
          <p:nvPr/>
        </p:nvSpPr>
        <p:spPr>
          <a:xfrm>
            <a:off x="113944" y="1652081"/>
            <a:ext cx="11964112" cy="50591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3B4F7F7-9A27-42B0-B336-05AA1B13CB6B}"/>
              </a:ext>
            </a:extLst>
          </p:cNvPr>
          <p:cNvSpPr txBox="1"/>
          <p:nvPr/>
        </p:nvSpPr>
        <p:spPr>
          <a:xfrm>
            <a:off x="3234267" y="5487165"/>
            <a:ext cx="5294488" cy="880369"/>
          </a:xfrm>
          <a:prstGeom prst="rect">
            <a:avLst/>
          </a:prstGeom>
          <a:noFill/>
        </p:spPr>
        <p:txBody>
          <a:bodyPr wrap="square" rtlCol="0">
            <a:spAutoFit/>
          </a:bodyPr>
          <a:lstStyle/>
          <a:p>
            <a:pPr marL="285750" indent="-285750">
              <a:lnSpc>
                <a:spcPct val="150000"/>
              </a:lnSpc>
              <a:buFont typeface="Wingdings" pitchFamily="2" charset="2"/>
              <a:buChar char="ü"/>
            </a:pP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Cửa</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xe</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được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tạm</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thời</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tháo</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ra</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để</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phục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vụ</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lắp</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chi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tiết</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thuận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tiện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sau</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đó</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được</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gắn</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err="1">
                <a:effectLst/>
                <a:latin typeface="Calibri" panose="020F0502020204030204" pitchFamily="34" charset="0"/>
                <a:ea typeface="Calibri" panose="020F0502020204030204" pitchFamily="34" charset="0"/>
                <a:cs typeface="Times New Roman" panose="02020603050405020304" pitchFamily="18" charset="0"/>
              </a:rPr>
              <a:t>lại</a:t>
            </a:r>
            <a:endParaRPr lang="en-VN"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2FB8DE1C-9999-7941-A08F-182717127154}"/>
              </a:ext>
            </a:extLst>
          </p:cNvPr>
          <p:cNvSpPr txBox="1"/>
          <p:nvPr/>
        </p:nvSpPr>
        <p:spPr>
          <a:xfrm>
            <a:off x="3861608" y="571413"/>
            <a:ext cx="4497269" cy="754694"/>
          </a:xfrm>
          <a:prstGeom prst="rect">
            <a:avLst/>
          </a:prstGeom>
          <a:noFill/>
        </p:spPr>
        <p:txBody>
          <a:bodyPr wrap="square" rtlCol="0">
            <a:spAutoFit/>
          </a:bodyPr>
          <a:lstStyle/>
          <a:p>
            <a:pPr>
              <a:lnSpc>
                <a:spcPct val="150000"/>
              </a:lnSpc>
            </a:pP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Khung</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gầm</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và</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các</a:t>
            </a:r>
            <a:r>
              <a:rPr lang="en-GB" sz="3200" b="1" dirty="0">
                <a:effectLst/>
                <a:latin typeface="Calibri" panose="020F0502020204030204" pitchFamily="34" charset="0"/>
                <a:ea typeface="Calibri" panose="020F0502020204030204" pitchFamily="34" charset="0"/>
                <a:cs typeface="Times New Roman" panose="02020603050405020304" pitchFamily="18" charset="0"/>
              </a:rPr>
              <a:t> chi </a:t>
            </a:r>
            <a:r>
              <a:rPr lang="en-GB" sz="3200" b="1" dirty="0" err="1">
                <a:effectLst/>
                <a:latin typeface="Calibri" panose="020F0502020204030204" pitchFamily="34" charset="0"/>
                <a:ea typeface="Calibri" panose="020F0502020204030204" pitchFamily="34" charset="0"/>
                <a:cs typeface="Times New Roman" panose="02020603050405020304" pitchFamily="18" charset="0"/>
              </a:rPr>
              <a:t>tiết</a:t>
            </a:r>
            <a:endParaRPr lang="en-VN" sz="3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2" name="Picture 11" descr="A picture containing person, indoor&#10;&#10;Description automatically generated">
            <a:extLst>
              <a:ext uri="{FF2B5EF4-FFF2-40B4-BE49-F238E27FC236}">
                <a16:creationId xmlns:a16="http://schemas.microsoft.com/office/drawing/2014/main" id="{2863D8D6-4F1E-F344-8566-863464D2E34C}"/>
              </a:ext>
            </a:extLst>
          </p:cNvPr>
          <p:cNvPicPr/>
          <p:nvPr/>
        </p:nvPicPr>
        <p:blipFill>
          <a:blip r:embed="rId2">
            <a:extLst>
              <a:ext uri="{28A0092B-C50C-407E-A947-70E740481C1C}">
                <a14:useLocalDpi xmlns:a14="http://schemas.microsoft.com/office/drawing/2010/main" val="0"/>
              </a:ext>
            </a:extLst>
          </a:blip>
          <a:stretch>
            <a:fillRect/>
          </a:stretch>
        </p:blipFill>
        <p:spPr>
          <a:xfrm>
            <a:off x="2864555" y="1998956"/>
            <a:ext cx="6268156" cy="3257968"/>
          </a:xfrm>
          <a:prstGeom prst="rect">
            <a:avLst/>
          </a:prstGeom>
        </p:spPr>
      </p:pic>
    </p:spTree>
    <p:extLst>
      <p:ext uri="{BB962C8B-B14F-4D97-AF65-F5344CB8AC3E}">
        <p14:creationId xmlns:p14="http://schemas.microsoft.com/office/powerpoint/2010/main" val="30851097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A8DBB12C60ACD43B0AB6D040C2D7D2E" ma:contentTypeVersion="11" ma:contentTypeDescription="Create a new document." ma:contentTypeScope="" ma:versionID="2975197b1b9329d4bed0d07be1544965">
  <xsd:schema xmlns:xsd="http://www.w3.org/2001/XMLSchema" xmlns:xs="http://www.w3.org/2001/XMLSchema" xmlns:p="http://schemas.microsoft.com/office/2006/metadata/properties" xmlns:ns3="518d4b73-4755-4f7b-adce-700f84c36b3a" xmlns:ns4="9b3f2b1c-b569-4ae8-ae62-019454d7d587" targetNamespace="http://schemas.microsoft.com/office/2006/metadata/properties" ma:root="true" ma:fieldsID="2db1c5b059e613dc57e490f1c1567b31" ns3:_="" ns4:_="">
    <xsd:import namespace="518d4b73-4755-4f7b-adce-700f84c36b3a"/>
    <xsd:import namespace="9b3f2b1c-b569-4ae8-ae62-019454d7d58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18d4b73-4755-4f7b-adce-700f84c36b3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b3f2b1c-b569-4ae8-ae62-019454d7d587"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81CF38C-2F8F-4A54-8984-34E2CB794A8F}">
  <ds:schemaRefs>
    <ds:schemaRef ds:uri="http://schemas.microsoft.com/sharepoint/v3/contenttype/forms"/>
  </ds:schemaRefs>
</ds:datastoreItem>
</file>

<file path=customXml/itemProps2.xml><?xml version="1.0" encoding="utf-8"?>
<ds:datastoreItem xmlns:ds="http://schemas.openxmlformats.org/officeDocument/2006/customXml" ds:itemID="{3023ABC3-D3D7-4A9E-B293-0ECC2138E8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18d4b73-4755-4f7b-adce-700f84c36b3a"/>
    <ds:schemaRef ds:uri="9b3f2b1c-b569-4ae8-ae62-019454d7d5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23E252D-09FE-4071-A91B-CACE44D94AB6}">
  <ds:schemaRefs>
    <ds:schemaRef ds:uri="http://schemas.microsoft.com/office/2006/documentManagement/types"/>
    <ds:schemaRef ds:uri="518d4b73-4755-4f7b-adce-700f84c36b3a"/>
    <ds:schemaRef ds:uri="http://purl.org/dc/terms/"/>
    <ds:schemaRef ds:uri="http://schemas.openxmlformats.org/package/2006/metadata/core-properties"/>
    <ds:schemaRef ds:uri="http://purl.org/dc/dcmitype/"/>
    <ds:schemaRef ds:uri="9b3f2b1c-b569-4ae8-ae62-019454d7d587"/>
    <ds:schemaRef ds:uri="http://purl.org/dc/elements/1.1/"/>
    <ds:schemaRef ds:uri="http://schemas.microsoft.com/office/2006/metadata/propertie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1276</TotalTime>
  <Words>794</Words>
  <Application>Microsoft Macintosh PowerPoint</Application>
  <PresentationFormat>Widescreen</PresentationFormat>
  <Paragraphs>66</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Nguyen Huu Nhan 20200450</dc:creator>
  <cp:lastModifiedBy>LE THANH HAI 20191813</cp:lastModifiedBy>
  <cp:revision>30</cp:revision>
  <dcterms:created xsi:type="dcterms:W3CDTF">2022-10-24T16:22:13Z</dcterms:created>
  <dcterms:modified xsi:type="dcterms:W3CDTF">2022-12-17T13:09:00Z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0x0101008A8DBB12C60ACD43B0AB6D040C2D7D2E</vt:lpwstr>
  </property>
</Properties>
</file>

<file path=docProps/thumbnail.jpeg>
</file>